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Lst>
  <p:sldSz cy="5143500" cx="9144000"/>
  <p:notesSz cx="6858000" cy="9144000"/>
  <p:embeddedFontLst>
    <p:embeddedFont>
      <p:font typeface="Mali"/>
      <p:regular r:id="rId40"/>
      <p:bold r:id="rId41"/>
      <p:italic r:id="rId42"/>
      <p:boldItalic r:id="rId43"/>
    </p:embeddedFont>
    <p:embeddedFont>
      <p:font typeface="KoHo"/>
      <p:regular r:id="rId44"/>
      <p:bold r:id="rId45"/>
      <p:italic r:id="rId46"/>
      <p:boldItalic r:id="rId47"/>
    </p:embeddedFont>
    <p:embeddedFont>
      <p:font typeface="Chelsea Market"/>
      <p:regular r:id="rId48"/>
    </p:embeddedFont>
    <p:embeddedFont>
      <p:font typeface="KoHo Medium"/>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66">
          <p15:clr>
            <a:srgbClr val="FF00FF"/>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146962E-3CA6-474C-968A-E8A5F4315083}">
  <a:tblStyle styleId="{4146962E-3CA6-474C-968A-E8A5F431508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566"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ali-regular.fntdata"/><Relationship Id="rId42" Type="http://schemas.openxmlformats.org/officeDocument/2006/relationships/font" Target="fonts/Mali-italic.fntdata"/><Relationship Id="rId41" Type="http://schemas.openxmlformats.org/officeDocument/2006/relationships/font" Target="fonts/Mali-bold.fntdata"/><Relationship Id="rId44" Type="http://schemas.openxmlformats.org/officeDocument/2006/relationships/font" Target="fonts/KoHo-regular.fntdata"/><Relationship Id="rId43" Type="http://schemas.openxmlformats.org/officeDocument/2006/relationships/font" Target="fonts/Mali-boldItalic.fntdata"/><Relationship Id="rId46" Type="http://schemas.openxmlformats.org/officeDocument/2006/relationships/font" Target="fonts/KoHo-italic.fntdata"/><Relationship Id="rId45" Type="http://schemas.openxmlformats.org/officeDocument/2006/relationships/font" Target="fonts/KoHo-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ChelseaMarket-regular.fntdata"/><Relationship Id="rId47" Type="http://schemas.openxmlformats.org/officeDocument/2006/relationships/font" Target="fonts/KoHo-boldItalic.fntdata"/><Relationship Id="rId49" Type="http://schemas.openxmlformats.org/officeDocument/2006/relationships/font" Target="fonts/KoHoMedium-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KoHoMedium-italic.fntdata"/><Relationship Id="rId50" Type="http://schemas.openxmlformats.org/officeDocument/2006/relationships/font" Target="fonts/KoHoMedium-bold.fntdata"/><Relationship Id="rId52" Type="http://schemas.openxmlformats.org/officeDocument/2006/relationships/font" Target="fonts/KoHoMedium-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8bffdf3208_0_16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8bffdf3208_0_16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0" name="Shape 930"/>
        <p:cNvGrpSpPr/>
        <p:nvPr/>
      </p:nvGrpSpPr>
      <p:grpSpPr>
        <a:xfrm>
          <a:off x="0" y="0"/>
          <a:ext cx="0" cy="0"/>
          <a:chOff x="0" y="0"/>
          <a:chExt cx="0" cy="0"/>
        </a:xfrm>
      </p:grpSpPr>
      <p:sp>
        <p:nvSpPr>
          <p:cNvPr id="931" name="Google Shape;931;g1d14f4e573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2" name="Google Shape;932;g1d14f4e573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7" name="Shape 937"/>
        <p:cNvGrpSpPr/>
        <p:nvPr/>
      </p:nvGrpSpPr>
      <p:grpSpPr>
        <a:xfrm>
          <a:off x="0" y="0"/>
          <a:ext cx="0" cy="0"/>
          <a:chOff x="0" y="0"/>
          <a:chExt cx="0" cy="0"/>
        </a:xfrm>
      </p:grpSpPr>
      <p:sp>
        <p:nvSpPr>
          <p:cNvPr id="938" name="Google Shape;938;g1d14f4e573c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9" name="Google Shape;939;g1d14f4e573c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4" name="Shape 944"/>
        <p:cNvGrpSpPr/>
        <p:nvPr/>
      </p:nvGrpSpPr>
      <p:grpSpPr>
        <a:xfrm>
          <a:off x="0" y="0"/>
          <a:ext cx="0" cy="0"/>
          <a:chOff x="0" y="0"/>
          <a:chExt cx="0" cy="0"/>
        </a:xfrm>
      </p:grpSpPr>
      <p:sp>
        <p:nvSpPr>
          <p:cNvPr id="945" name="Google Shape;945;g1d14f4e573c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6" name="Google Shape;946;g1d14f4e573c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1" name="Shape 951"/>
        <p:cNvGrpSpPr/>
        <p:nvPr/>
      </p:nvGrpSpPr>
      <p:grpSpPr>
        <a:xfrm>
          <a:off x="0" y="0"/>
          <a:ext cx="0" cy="0"/>
          <a:chOff x="0" y="0"/>
          <a:chExt cx="0" cy="0"/>
        </a:xfrm>
      </p:grpSpPr>
      <p:sp>
        <p:nvSpPr>
          <p:cNvPr id="952" name="Google Shape;952;g1d14f4e573c_0_2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3" name="Google Shape;953;g1d14f4e573c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1d14f4e573c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1d14f4e573c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1d14f4e573c_0_2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1d14f4e573c_0_2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1d14f4e573c_0_2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1d14f4e573c_0_2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1d14f4e573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1d14f4e573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3" name="Shape 1083"/>
        <p:cNvGrpSpPr/>
        <p:nvPr/>
      </p:nvGrpSpPr>
      <p:grpSpPr>
        <a:xfrm>
          <a:off x="0" y="0"/>
          <a:ext cx="0" cy="0"/>
          <a:chOff x="0" y="0"/>
          <a:chExt cx="0" cy="0"/>
        </a:xfrm>
      </p:grpSpPr>
      <p:sp>
        <p:nvSpPr>
          <p:cNvPr id="1084" name="Google Shape;1084;g8b00801bcb_0_8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5" name="Google Shape;1085;g8b00801bcb_0_8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g8b00801bcb_0_8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7" name="Google Shape;297;g8b00801bcb_0_8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0" name="Shape 1110"/>
        <p:cNvGrpSpPr/>
        <p:nvPr/>
      </p:nvGrpSpPr>
      <p:grpSpPr>
        <a:xfrm>
          <a:off x="0" y="0"/>
          <a:ext cx="0" cy="0"/>
          <a:chOff x="0" y="0"/>
          <a:chExt cx="0" cy="0"/>
        </a:xfrm>
      </p:grpSpPr>
      <p:sp>
        <p:nvSpPr>
          <p:cNvPr id="1111" name="Google Shape;1111;g8b08d2432b_0_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2" name="Google Shape;1112;g8b08d2432b_0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9" name="Shape 1119"/>
        <p:cNvGrpSpPr/>
        <p:nvPr/>
      </p:nvGrpSpPr>
      <p:grpSpPr>
        <a:xfrm>
          <a:off x="0" y="0"/>
          <a:ext cx="0" cy="0"/>
          <a:chOff x="0" y="0"/>
          <a:chExt cx="0" cy="0"/>
        </a:xfrm>
      </p:grpSpPr>
      <p:sp>
        <p:nvSpPr>
          <p:cNvPr id="1120" name="Google Shape;1120;g1d14f4e573c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1" name="Google Shape;1121;g1d14f4e573c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4" name="Shape 1244"/>
        <p:cNvGrpSpPr/>
        <p:nvPr/>
      </p:nvGrpSpPr>
      <p:grpSpPr>
        <a:xfrm>
          <a:off x="0" y="0"/>
          <a:ext cx="0" cy="0"/>
          <a:chOff x="0" y="0"/>
          <a:chExt cx="0" cy="0"/>
        </a:xfrm>
      </p:grpSpPr>
      <p:sp>
        <p:nvSpPr>
          <p:cNvPr id="1245" name="Google Shape;1245;g1d14f4e573c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6" name="Google Shape;1246;g1d14f4e573c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1" name="Shape 1251"/>
        <p:cNvGrpSpPr/>
        <p:nvPr/>
      </p:nvGrpSpPr>
      <p:grpSpPr>
        <a:xfrm>
          <a:off x="0" y="0"/>
          <a:ext cx="0" cy="0"/>
          <a:chOff x="0" y="0"/>
          <a:chExt cx="0" cy="0"/>
        </a:xfrm>
      </p:grpSpPr>
      <p:sp>
        <p:nvSpPr>
          <p:cNvPr id="1252" name="Google Shape;1252;g1d14f4e573c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3" name="Google Shape;1253;g1d14f4e573c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8" name="Shape 1258"/>
        <p:cNvGrpSpPr/>
        <p:nvPr/>
      </p:nvGrpSpPr>
      <p:grpSpPr>
        <a:xfrm>
          <a:off x="0" y="0"/>
          <a:ext cx="0" cy="0"/>
          <a:chOff x="0" y="0"/>
          <a:chExt cx="0" cy="0"/>
        </a:xfrm>
      </p:grpSpPr>
      <p:sp>
        <p:nvSpPr>
          <p:cNvPr id="1259" name="Google Shape;1259;g1d14f4e573c_0_3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0" name="Google Shape;1260;g1d14f4e573c_0_3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1d14f4e573c_0_3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1d14f4e573c_0_3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1d14f4e573c_0_3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4" name="Google Shape;1274;g1d14f4e573c_0_3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1d14f4e573c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1d14f4e573c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6" name="Shape 1286"/>
        <p:cNvGrpSpPr/>
        <p:nvPr/>
      </p:nvGrpSpPr>
      <p:grpSpPr>
        <a:xfrm>
          <a:off x="0" y="0"/>
          <a:ext cx="0" cy="0"/>
          <a:chOff x="0" y="0"/>
          <a:chExt cx="0" cy="0"/>
        </a:xfrm>
      </p:grpSpPr>
      <p:sp>
        <p:nvSpPr>
          <p:cNvPr id="1287" name="Google Shape;1287;g1d14f4e573c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8" name="Google Shape;1288;g1d14f4e573c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3" name="Shape 1293"/>
        <p:cNvGrpSpPr/>
        <p:nvPr/>
      </p:nvGrpSpPr>
      <p:grpSpPr>
        <a:xfrm>
          <a:off x="0" y="0"/>
          <a:ext cx="0" cy="0"/>
          <a:chOff x="0" y="0"/>
          <a:chExt cx="0" cy="0"/>
        </a:xfrm>
      </p:grpSpPr>
      <p:sp>
        <p:nvSpPr>
          <p:cNvPr id="1294" name="Google Shape;1294;g1d14f4e573c_0_3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5" name="Google Shape;1295;g1d14f4e573c_0_3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8b00801bcb_0_5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4" name="Google Shape;424;g8b00801bcb_0_5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0" name="Shape 1300"/>
        <p:cNvGrpSpPr/>
        <p:nvPr/>
      </p:nvGrpSpPr>
      <p:grpSpPr>
        <a:xfrm>
          <a:off x="0" y="0"/>
          <a:ext cx="0" cy="0"/>
          <a:chOff x="0" y="0"/>
          <a:chExt cx="0" cy="0"/>
        </a:xfrm>
      </p:grpSpPr>
      <p:sp>
        <p:nvSpPr>
          <p:cNvPr id="1301" name="Google Shape;1301;g1d14f4e573c_0_3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2" name="Google Shape;1302;g1d14f4e573c_0_3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7" name="Shape 1307"/>
        <p:cNvGrpSpPr/>
        <p:nvPr/>
      </p:nvGrpSpPr>
      <p:grpSpPr>
        <a:xfrm>
          <a:off x="0" y="0"/>
          <a:ext cx="0" cy="0"/>
          <a:chOff x="0" y="0"/>
          <a:chExt cx="0" cy="0"/>
        </a:xfrm>
      </p:grpSpPr>
      <p:sp>
        <p:nvSpPr>
          <p:cNvPr id="1308" name="Google Shape;1308;g8b00801bcb_0_17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9" name="Google Shape;1309;g8b00801bcb_0_17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3" name="Shape 1313"/>
        <p:cNvGrpSpPr/>
        <p:nvPr/>
      </p:nvGrpSpPr>
      <p:grpSpPr>
        <a:xfrm>
          <a:off x="0" y="0"/>
          <a:ext cx="0" cy="0"/>
          <a:chOff x="0" y="0"/>
          <a:chExt cx="0" cy="0"/>
        </a:xfrm>
      </p:grpSpPr>
      <p:sp>
        <p:nvSpPr>
          <p:cNvPr id="1314" name="Google Shape;1314;g8224f5a5c5_0_22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5" name="Google Shape;1315;g8224f5a5c5_0_22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9" name="Shape 1319"/>
        <p:cNvGrpSpPr/>
        <p:nvPr/>
      </p:nvGrpSpPr>
      <p:grpSpPr>
        <a:xfrm>
          <a:off x="0" y="0"/>
          <a:ext cx="0" cy="0"/>
          <a:chOff x="0" y="0"/>
          <a:chExt cx="0" cy="0"/>
        </a:xfrm>
      </p:grpSpPr>
      <p:sp>
        <p:nvSpPr>
          <p:cNvPr id="1320" name="Google Shape;1320;g8c07504a49_0_6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21" name="Google Shape;1321;g8c07504a49_0_6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4" name="Shape 464"/>
        <p:cNvGrpSpPr/>
        <p:nvPr/>
      </p:nvGrpSpPr>
      <p:grpSpPr>
        <a:xfrm>
          <a:off x="0" y="0"/>
          <a:ext cx="0" cy="0"/>
          <a:chOff x="0" y="0"/>
          <a:chExt cx="0" cy="0"/>
        </a:xfrm>
      </p:grpSpPr>
      <p:sp>
        <p:nvSpPr>
          <p:cNvPr id="465" name="Google Shape;465;g888fe86cfb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888fe86cfb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g8d7307d1fe_0_3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2" name="Google Shape;532;g8d7307d1fe_0_3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g8b5f6f8321_1_4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2" name="Google Shape;652;g8b5f6f8321_1_4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4" name="Shape 754"/>
        <p:cNvGrpSpPr/>
        <p:nvPr/>
      </p:nvGrpSpPr>
      <p:grpSpPr>
        <a:xfrm>
          <a:off x="0" y="0"/>
          <a:ext cx="0" cy="0"/>
          <a:chOff x="0" y="0"/>
          <a:chExt cx="0" cy="0"/>
        </a:xfrm>
      </p:grpSpPr>
      <p:sp>
        <p:nvSpPr>
          <p:cNvPr id="755" name="Google Shape;755;g8be6fcad63_0_7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6" name="Google Shape;756;g8be6fcad63_0_7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3" name="Shape 793"/>
        <p:cNvGrpSpPr/>
        <p:nvPr/>
      </p:nvGrpSpPr>
      <p:grpSpPr>
        <a:xfrm>
          <a:off x="0" y="0"/>
          <a:ext cx="0" cy="0"/>
          <a:chOff x="0" y="0"/>
          <a:chExt cx="0" cy="0"/>
        </a:xfrm>
      </p:grpSpPr>
      <p:sp>
        <p:nvSpPr>
          <p:cNvPr id="794" name="Google Shape;794;g8b00801bcb_0_3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5" name="Google Shape;795;g8b00801bcb_0_3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g1d14f4e573c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1" name="Google Shape;801;g1d14f4e573c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idx="1" type="subTitle"/>
          </p:nvPr>
        </p:nvSpPr>
        <p:spPr>
          <a:xfrm>
            <a:off x="3709275" y="3589725"/>
            <a:ext cx="4462200" cy="612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600"/>
              <a:buFont typeface="Chelsea Market"/>
              <a:buNone/>
              <a:defRPr sz="2500">
                <a:latin typeface="Fredoka One"/>
                <a:ea typeface="Fredoka One"/>
                <a:cs typeface="Fredoka One"/>
                <a:sym typeface="Fredoka One"/>
              </a:defRPr>
            </a:lvl1pPr>
            <a:lvl2pPr lvl="1" rtl="0"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2pPr>
            <a:lvl3pPr lvl="2" rtl="0"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3pPr>
            <a:lvl4pPr lvl="3" rtl="0"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4pPr>
            <a:lvl5pPr lvl="4" rtl="0"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5pPr>
            <a:lvl6pPr lvl="5" rtl="0"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6pPr>
            <a:lvl7pPr lvl="6" rtl="0"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7pPr>
            <a:lvl8pPr lvl="7" rtl="0"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8pPr>
            <a:lvl9pPr lvl="8" rtl="0"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9pPr>
          </a:lstStyle>
          <a:p/>
        </p:txBody>
      </p:sp>
      <p:sp>
        <p:nvSpPr>
          <p:cNvPr id="10" name="Google Shape;10;p2"/>
          <p:cNvSpPr txBox="1"/>
          <p:nvPr>
            <p:ph type="ctrTitle"/>
          </p:nvPr>
        </p:nvSpPr>
        <p:spPr>
          <a:xfrm>
            <a:off x="3709275" y="1128500"/>
            <a:ext cx="4721400" cy="2442300"/>
          </a:xfrm>
          <a:prstGeom prst="rect">
            <a:avLst/>
          </a:prstGeom>
        </p:spPr>
        <p:txBody>
          <a:bodyPr anchorCtr="0" anchor="ctr" bIns="91425" lIns="91425" spcFirstLastPara="1" rIns="91425" wrap="square" tIns="91425">
            <a:noAutofit/>
          </a:bodyPr>
          <a:lstStyle>
            <a:lvl1pPr lvl="0" rtl="0">
              <a:lnSpc>
                <a:spcPct val="85000"/>
              </a:lnSpc>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2" type="subTitle"/>
          </p:nvPr>
        </p:nvSpPr>
        <p:spPr>
          <a:xfrm>
            <a:off x="3709275" y="4175675"/>
            <a:ext cx="4200900" cy="432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3600"/>
              <a:buFont typeface="Chelsea Market"/>
              <a:buNone/>
              <a:defRPr/>
            </a:lvl1pPr>
            <a:lvl2pPr lvl="1"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2pPr>
            <a:lvl3pPr lvl="2"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3pPr>
            <a:lvl4pPr lvl="3"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4pPr>
            <a:lvl5pPr lvl="4"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5pPr>
            <a:lvl6pPr lvl="5"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6pPr>
            <a:lvl7pPr lvl="6"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7pPr>
            <a:lvl8pPr lvl="7"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8pPr>
            <a:lvl9pPr lvl="8" algn="ctr">
              <a:lnSpc>
                <a:spcPct val="100000"/>
              </a:lnSpc>
              <a:spcBef>
                <a:spcPts val="0"/>
              </a:spcBef>
              <a:spcAft>
                <a:spcPts val="0"/>
              </a:spcAft>
              <a:buSzPts val="3600"/>
              <a:buFont typeface="Chelsea Market"/>
              <a:buNone/>
              <a:defRPr sz="3600">
                <a:latin typeface="Chelsea Market"/>
                <a:ea typeface="Chelsea Market"/>
                <a:cs typeface="Chelsea Market"/>
                <a:sym typeface="Chelsea Market"/>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8" name="Shape 48"/>
        <p:cNvGrpSpPr/>
        <p:nvPr/>
      </p:nvGrpSpPr>
      <p:grpSpPr>
        <a:xfrm>
          <a:off x="0" y="0"/>
          <a:ext cx="0" cy="0"/>
          <a:chOff x="0" y="0"/>
          <a:chExt cx="0" cy="0"/>
        </a:xfrm>
      </p:grpSpPr>
      <p:sp>
        <p:nvSpPr>
          <p:cNvPr id="49" name="Google Shape;49;p11"/>
          <p:cNvSpPr txBox="1"/>
          <p:nvPr>
            <p:ph idx="1" type="subTitle"/>
          </p:nvPr>
        </p:nvSpPr>
        <p:spPr>
          <a:xfrm>
            <a:off x="1579950" y="1886425"/>
            <a:ext cx="5984100" cy="1127400"/>
          </a:xfrm>
          <a:prstGeom prst="rect">
            <a:avLst/>
          </a:prstGeom>
        </p:spPr>
        <p:txBody>
          <a:bodyPr anchorCtr="0" anchor="ctr" bIns="91425" lIns="91425" spcFirstLastPara="1" rIns="91425" wrap="square" tIns="91425">
            <a:noAutofit/>
          </a:bodyPr>
          <a:lstStyle>
            <a:lvl1pPr lvl="0" algn="ctr">
              <a:spcBef>
                <a:spcPts val="0"/>
              </a:spcBef>
              <a:spcAft>
                <a:spcPts val="0"/>
              </a:spcAft>
              <a:buSzPts val="1600"/>
              <a:buNone/>
              <a:defRPr sz="1800">
                <a:solidFill>
                  <a:schemeClr val="dk1"/>
                </a:solidFill>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50" name="Google Shape;50;p11"/>
          <p:cNvSpPr txBox="1"/>
          <p:nvPr>
            <p:ph type="title"/>
          </p:nvPr>
        </p:nvSpPr>
        <p:spPr>
          <a:xfrm>
            <a:off x="713225" y="337575"/>
            <a:ext cx="7717500" cy="1303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51" name="Google Shape;51;p11"/>
          <p:cNvSpPr/>
          <p:nvPr/>
        </p:nvSpPr>
        <p:spPr>
          <a:xfrm>
            <a:off x="-11000" y="-7975"/>
            <a:ext cx="9144000" cy="11541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3">
  <p:cSld name="ONE_COLUMN_TEXT_2">
    <p:bg>
      <p:bgPr>
        <a:solidFill>
          <a:schemeClr val="accent5"/>
        </a:solidFill>
      </p:bgPr>
    </p:bg>
    <p:spTree>
      <p:nvGrpSpPr>
        <p:cNvPr id="52" name="Shape 52"/>
        <p:cNvGrpSpPr/>
        <p:nvPr/>
      </p:nvGrpSpPr>
      <p:grpSpPr>
        <a:xfrm>
          <a:off x="0" y="0"/>
          <a:ext cx="0" cy="0"/>
          <a:chOff x="0" y="0"/>
          <a:chExt cx="0" cy="0"/>
        </a:xfrm>
      </p:grpSpPr>
      <p:grpSp>
        <p:nvGrpSpPr>
          <p:cNvPr id="53" name="Google Shape;53;p12"/>
          <p:cNvGrpSpPr/>
          <p:nvPr/>
        </p:nvGrpSpPr>
        <p:grpSpPr>
          <a:xfrm flipH="1">
            <a:off x="3976852" y="-79792"/>
            <a:ext cx="5342691" cy="5223525"/>
            <a:chOff x="959850" y="238125"/>
            <a:chExt cx="5695225" cy="5223525"/>
          </a:xfrm>
        </p:grpSpPr>
        <p:sp>
          <p:nvSpPr>
            <p:cNvPr id="54" name="Google Shape;54;p12"/>
            <p:cNvSpPr/>
            <p:nvPr/>
          </p:nvSpPr>
          <p:spPr>
            <a:xfrm>
              <a:off x="959850" y="238125"/>
              <a:ext cx="5680800" cy="5223525"/>
            </a:xfrm>
            <a:custGeom>
              <a:rect b="b" l="l" r="r" t="t"/>
              <a:pathLst>
                <a:path extrusionOk="0" h="208941" w="227232">
                  <a:moveTo>
                    <a:pt x="0" y="0"/>
                  </a:moveTo>
                  <a:lnTo>
                    <a:pt x="0" y="208941"/>
                  </a:lnTo>
                  <a:lnTo>
                    <a:pt x="209519" y="208941"/>
                  </a:lnTo>
                  <a:cubicBezTo>
                    <a:pt x="216766" y="208941"/>
                    <a:pt x="222639" y="203068"/>
                    <a:pt x="222639" y="195821"/>
                  </a:cubicBezTo>
                  <a:cubicBezTo>
                    <a:pt x="222639" y="188589"/>
                    <a:pt x="216750" y="182700"/>
                    <a:pt x="209519" y="182700"/>
                  </a:cubicBezTo>
                  <a:lnTo>
                    <a:pt x="184699" y="182700"/>
                  </a:lnTo>
                  <a:cubicBezTo>
                    <a:pt x="181810" y="182700"/>
                    <a:pt x="179467" y="180357"/>
                    <a:pt x="179467" y="177468"/>
                  </a:cubicBezTo>
                  <a:cubicBezTo>
                    <a:pt x="179467" y="174578"/>
                    <a:pt x="181810" y="172235"/>
                    <a:pt x="184699" y="172235"/>
                  </a:cubicBezTo>
                  <a:lnTo>
                    <a:pt x="205286" y="172235"/>
                  </a:lnTo>
                  <a:cubicBezTo>
                    <a:pt x="209050" y="172235"/>
                    <a:pt x="212096" y="169189"/>
                    <a:pt x="212096" y="165425"/>
                  </a:cubicBezTo>
                  <a:cubicBezTo>
                    <a:pt x="212096" y="161661"/>
                    <a:pt x="209050" y="158615"/>
                    <a:pt x="205286" y="158615"/>
                  </a:cubicBezTo>
                  <a:lnTo>
                    <a:pt x="168971" y="158615"/>
                  </a:lnTo>
                  <a:cubicBezTo>
                    <a:pt x="168903" y="158617"/>
                    <a:pt x="168835" y="158619"/>
                    <a:pt x="168767" y="158619"/>
                  </a:cubicBezTo>
                  <a:cubicBezTo>
                    <a:pt x="165576" y="158619"/>
                    <a:pt x="162908" y="156110"/>
                    <a:pt x="162801" y="152867"/>
                  </a:cubicBezTo>
                  <a:cubicBezTo>
                    <a:pt x="162676" y="149587"/>
                    <a:pt x="165253" y="146822"/>
                    <a:pt x="168533" y="146698"/>
                  </a:cubicBezTo>
                  <a:lnTo>
                    <a:pt x="207332" y="146698"/>
                  </a:lnTo>
                  <a:cubicBezTo>
                    <a:pt x="212939" y="146698"/>
                    <a:pt x="217485" y="142152"/>
                    <a:pt x="217485" y="136545"/>
                  </a:cubicBezTo>
                  <a:cubicBezTo>
                    <a:pt x="217485" y="130953"/>
                    <a:pt x="212939" y="126392"/>
                    <a:pt x="207332" y="126392"/>
                  </a:cubicBezTo>
                  <a:lnTo>
                    <a:pt x="195367" y="126392"/>
                  </a:lnTo>
                  <a:cubicBezTo>
                    <a:pt x="195319" y="126393"/>
                    <a:pt x="195271" y="126393"/>
                    <a:pt x="195223" y="126393"/>
                  </a:cubicBezTo>
                  <a:cubicBezTo>
                    <a:pt x="188525" y="126393"/>
                    <a:pt x="183059" y="121018"/>
                    <a:pt x="182981" y="114334"/>
                  </a:cubicBezTo>
                  <a:cubicBezTo>
                    <a:pt x="182903" y="107602"/>
                    <a:pt x="188307" y="102057"/>
                    <a:pt x="195055" y="101979"/>
                  </a:cubicBezTo>
                  <a:lnTo>
                    <a:pt x="211627" y="101979"/>
                  </a:lnTo>
                  <a:cubicBezTo>
                    <a:pt x="214860" y="101979"/>
                    <a:pt x="217485" y="99355"/>
                    <a:pt x="217485" y="96122"/>
                  </a:cubicBezTo>
                  <a:cubicBezTo>
                    <a:pt x="217485" y="92873"/>
                    <a:pt x="214860" y="90265"/>
                    <a:pt x="211627" y="90265"/>
                  </a:cubicBezTo>
                  <a:lnTo>
                    <a:pt x="179873" y="90265"/>
                  </a:lnTo>
                  <a:cubicBezTo>
                    <a:pt x="176359" y="90265"/>
                    <a:pt x="173500" y="87406"/>
                    <a:pt x="173500" y="83876"/>
                  </a:cubicBezTo>
                  <a:cubicBezTo>
                    <a:pt x="173500" y="80346"/>
                    <a:pt x="176359" y="77472"/>
                    <a:pt x="179873" y="77472"/>
                  </a:cubicBezTo>
                  <a:lnTo>
                    <a:pt x="219671" y="77472"/>
                  </a:lnTo>
                  <a:cubicBezTo>
                    <a:pt x="223842" y="77472"/>
                    <a:pt x="227231" y="74098"/>
                    <a:pt x="227231" y="69912"/>
                  </a:cubicBezTo>
                  <a:cubicBezTo>
                    <a:pt x="227231" y="67648"/>
                    <a:pt x="226185" y="65492"/>
                    <a:pt x="224435" y="64055"/>
                  </a:cubicBezTo>
                  <a:cubicBezTo>
                    <a:pt x="223076" y="62962"/>
                    <a:pt x="221405" y="62353"/>
                    <a:pt x="219671" y="62353"/>
                  </a:cubicBezTo>
                  <a:lnTo>
                    <a:pt x="202958" y="62353"/>
                  </a:lnTo>
                  <a:cubicBezTo>
                    <a:pt x="198772" y="62353"/>
                    <a:pt x="195399" y="58979"/>
                    <a:pt x="195399" y="54809"/>
                  </a:cubicBezTo>
                  <a:lnTo>
                    <a:pt x="195399" y="38408"/>
                  </a:lnTo>
                  <a:cubicBezTo>
                    <a:pt x="195399" y="30380"/>
                    <a:pt x="188885" y="23851"/>
                    <a:pt x="180857" y="23851"/>
                  </a:cubicBezTo>
                  <a:lnTo>
                    <a:pt x="158662" y="23851"/>
                  </a:lnTo>
                  <a:cubicBezTo>
                    <a:pt x="152773" y="23851"/>
                    <a:pt x="148041" y="19103"/>
                    <a:pt x="148041" y="13245"/>
                  </a:cubicBezTo>
                  <a:cubicBezTo>
                    <a:pt x="148041" y="7622"/>
                    <a:pt x="143667" y="2968"/>
                    <a:pt x="138044" y="2640"/>
                  </a:cubicBez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12"/>
            <p:cNvSpPr/>
            <p:nvPr/>
          </p:nvSpPr>
          <p:spPr>
            <a:xfrm>
              <a:off x="5754600" y="2994550"/>
              <a:ext cx="900475" cy="246800"/>
            </a:xfrm>
            <a:custGeom>
              <a:rect b="b" l="l" r="r" t="t"/>
              <a:pathLst>
                <a:path extrusionOk="0" h="9872" w="36019">
                  <a:moveTo>
                    <a:pt x="4936" y="0"/>
                  </a:moveTo>
                  <a:cubicBezTo>
                    <a:pt x="2203" y="0"/>
                    <a:pt x="1" y="2203"/>
                    <a:pt x="1" y="4936"/>
                  </a:cubicBezTo>
                  <a:cubicBezTo>
                    <a:pt x="1" y="7670"/>
                    <a:pt x="2203" y="9872"/>
                    <a:pt x="4936" y="9872"/>
                  </a:cubicBezTo>
                  <a:lnTo>
                    <a:pt x="31083" y="9872"/>
                  </a:lnTo>
                  <a:cubicBezTo>
                    <a:pt x="33817" y="9872"/>
                    <a:pt x="36019" y="7670"/>
                    <a:pt x="36019" y="4936"/>
                  </a:cubicBezTo>
                  <a:cubicBezTo>
                    <a:pt x="36003" y="2828"/>
                    <a:pt x="34660" y="938"/>
                    <a:pt x="32661" y="250"/>
                  </a:cubicBezTo>
                  <a:cubicBezTo>
                    <a:pt x="32161" y="79"/>
                    <a:pt x="31599" y="0"/>
                    <a:pt x="3108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12"/>
            <p:cNvSpPr/>
            <p:nvPr/>
          </p:nvSpPr>
          <p:spPr>
            <a:xfrm>
              <a:off x="5320000" y="462250"/>
              <a:ext cx="900875" cy="246825"/>
            </a:xfrm>
            <a:custGeom>
              <a:rect b="b" l="l" r="r" t="t"/>
              <a:pathLst>
                <a:path extrusionOk="0" h="9873" w="36035">
                  <a:moveTo>
                    <a:pt x="4952" y="1"/>
                  </a:moveTo>
                  <a:cubicBezTo>
                    <a:pt x="2218" y="1"/>
                    <a:pt x="0" y="2203"/>
                    <a:pt x="0" y="4936"/>
                  </a:cubicBezTo>
                  <a:cubicBezTo>
                    <a:pt x="0" y="7670"/>
                    <a:pt x="2218" y="9872"/>
                    <a:pt x="4952" y="9872"/>
                  </a:cubicBezTo>
                  <a:lnTo>
                    <a:pt x="31083" y="9872"/>
                  </a:lnTo>
                  <a:cubicBezTo>
                    <a:pt x="33816" y="9872"/>
                    <a:pt x="36034" y="7670"/>
                    <a:pt x="36034" y="4936"/>
                  </a:cubicBezTo>
                  <a:cubicBezTo>
                    <a:pt x="36034" y="2203"/>
                    <a:pt x="33816" y="1"/>
                    <a:pt x="3108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7" name="Google Shape;57;p12"/>
          <p:cNvSpPr txBox="1"/>
          <p:nvPr>
            <p:ph idx="1" type="subTitle"/>
          </p:nvPr>
        </p:nvSpPr>
        <p:spPr>
          <a:xfrm flipH="1">
            <a:off x="5506073" y="2510900"/>
            <a:ext cx="2849700" cy="12069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600"/>
              <a:buAutoNum type="arabicPeriod"/>
              <a:defRPr/>
            </a:lvl1pPr>
            <a:lvl2pPr lvl="1" rtl="0" algn="r">
              <a:spcBef>
                <a:spcPts val="0"/>
              </a:spcBef>
              <a:spcAft>
                <a:spcPts val="0"/>
              </a:spcAft>
              <a:buSzPts val="1600"/>
              <a:buAutoNum type="alphaLcPeriod"/>
              <a:defRPr/>
            </a:lvl2pPr>
            <a:lvl3pPr lvl="2" rtl="0" algn="r">
              <a:spcBef>
                <a:spcPts val="0"/>
              </a:spcBef>
              <a:spcAft>
                <a:spcPts val="0"/>
              </a:spcAft>
              <a:buSzPts val="1600"/>
              <a:buAutoNum type="romanLcPeriod"/>
              <a:defRPr/>
            </a:lvl3pPr>
            <a:lvl4pPr lvl="3" rtl="0" algn="r">
              <a:spcBef>
                <a:spcPts val="0"/>
              </a:spcBef>
              <a:spcAft>
                <a:spcPts val="0"/>
              </a:spcAft>
              <a:buSzPts val="1600"/>
              <a:buAutoNum type="arabicPeriod"/>
              <a:defRPr/>
            </a:lvl4pPr>
            <a:lvl5pPr lvl="4" rtl="0" algn="r">
              <a:spcBef>
                <a:spcPts val="0"/>
              </a:spcBef>
              <a:spcAft>
                <a:spcPts val="0"/>
              </a:spcAft>
              <a:buSzPts val="1600"/>
              <a:buAutoNum type="alphaLcPeriod"/>
              <a:defRPr/>
            </a:lvl5pPr>
            <a:lvl6pPr lvl="5" rtl="0" algn="r">
              <a:spcBef>
                <a:spcPts val="0"/>
              </a:spcBef>
              <a:spcAft>
                <a:spcPts val="0"/>
              </a:spcAft>
              <a:buSzPts val="1600"/>
              <a:buAutoNum type="romanLcPeriod"/>
              <a:defRPr/>
            </a:lvl6pPr>
            <a:lvl7pPr lvl="6" rtl="0" algn="r">
              <a:spcBef>
                <a:spcPts val="0"/>
              </a:spcBef>
              <a:spcAft>
                <a:spcPts val="0"/>
              </a:spcAft>
              <a:buSzPts val="1600"/>
              <a:buAutoNum type="arabicPeriod"/>
              <a:defRPr/>
            </a:lvl7pPr>
            <a:lvl8pPr lvl="7" rtl="0" algn="r">
              <a:spcBef>
                <a:spcPts val="0"/>
              </a:spcBef>
              <a:spcAft>
                <a:spcPts val="0"/>
              </a:spcAft>
              <a:buSzPts val="1600"/>
              <a:buAutoNum type="alphaLcPeriod"/>
              <a:defRPr/>
            </a:lvl8pPr>
            <a:lvl9pPr lvl="8" rtl="0" algn="r">
              <a:spcBef>
                <a:spcPts val="0"/>
              </a:spcBef>
              <a:spcAft>
                <a:spcPts val="0"/>
              </a:spcAft>
              <a:buSzPts val="1600"/>
              <a:buAutoNum type="romanLcPeriod"/>
              <a:defRPr/>
            </a:lvl9pPr>
          </a:lstStyle>
          <a:p/>
        </p:txBody>
      </p:sp>
      <p:sp>
        <p:nvSpPr>
          <p:cNvPr id="58" name="Google Shape;58;p12"/>
          <p:cNvSpPr txBox="1"/>
          <p:nvPr>
            <p:ph type="title"/>
          </p:nvPr>
        </p:nvSpPr>
        <p:spPr>
          <a:xfrm flipH="1">
            <a:off x="5506075" y="1425700"/>
            <a:ext cx="2849700" cy="7590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a:lvl1pPr>
            <a:lvl2pPr lvl="1" rtl="0" algn="r">
              <a:spcBef>
                <a:spcPts val="0"/>
              </a:spcBef>
              <a:spcAft>
                <a:spcPts val="0"/>
              </a:spcAft>
              <a:buSzPts val="4000"/>
              <a:buNone/>
              <a:defRPr sz="4000"/>
            </a:lvl2pPr>
            <a:lvl3pPr lvl="2" rtl="0" algn="r">
              <a:spcBef>
                <a:spcPts val="0"/>
              </a:spcBef>
              <a:spcAft>
                <a:spcPts val="0"/>
              </a:spcAft>
              <a:buSzPts val="4000"/>
              <a:buNone/>
              <a:defRPr sz="4000"/>
            </a:lvl3pPr>
            <a:lvl4pPr lvl="3" rtl="0" algn="r">
              <a:spcBef>
                <a:spcPts val="0"/>
              </a:spcBef>
              <a:spcAft>
                <a:spcPts val="0"/>
              </a:spcAft>
              <a:buSzPts val="4000"/>
              <a:buNone/>
              <a:defRPr sz="4000"/>
            </a:lvl4pPr>
            <a:lvl5pPr lvl="4" rtl="0" algn="r">
              <a:spcBef>
                <a:spcPts val="0"/>
              </a:spcBef>
              <a:spcAft>
                <a:spcPts val="0"/>
              </a:spcAft>
              <a:buSzPts val="4000"/>
              <a:buNone/>
              <a:defRPr sz="4000"/>
            </a:lvl5pPr>
            <a:lvl6pPr lvl="5" rtl="0" algn="r">
              <a:spcBef>
                <a:spcPts val="0"/>
              </a:spcBef>
              <a:spcAft>
                <a:spcPts val="0"/>
              </a:spcAft>
              <a:buSzPts val="4000"/>
              <a:buNone/>
              <a:defRPr sz="4000"/>
            </a:lvl6pPr>
            <a:lvl7pPr lvl="6" rtl="0" algn="r">
              <a:spcBef>
                <a:spcPts val="0"/>
              </a:spcBef>
              <a:spcAft>
                <a:spcPts val="0"/>
              </a:spcAft>
              <a:buSzPts val="4000"/>
              <a:buNone/>
              <a:defRPr sz="4000"/>
            </a:lvl7pPr>
            <a:lvl8pPr lvl="7" rtl="0" algn="r">
              <a:spcBef>
                <a:spcPts val="0"/>
              </a:spcBef>
              <a:spcAft>
                <a:spcPts val="0"/>
              </a:spcAft>
              <a:buSzPts val="4000"/>
              <a:buNone/>
              <a:defRPr sz="4000"/>
            </a:lvl8pPr>
            <a:lvl9pPr lvl="8" rtl="0" algn="r">
              <a:spcBef>
                <a:spcPts val="0"/>
              </a:spcBef>
              <a:spcAft>
                <a:spcPts val="0"/>
              </a:spcAft>
              <a:buSzPts val="4000"/>
              <a:buNone/>
              <a:defRPr sz="40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4">
  <p:cSld name="ONE_COLUMN_TEXT_2_1">
    <p:spTree>
      <p:nvGrpSpPr>
        <p:cNvPr id="59" name="Shape 59"/>
        <p:cNvGrpSpPr/>
        <p:nvPr/>
      </p:nvGrpSpPr>
      <p:grpSpPr>
        <a:xfrm>
          <a:off x="0" y="0"/>
          <a:ext cx="0" cy="0"/>
          <a:chOff x="0" y="0"/>
          <a:chExt cx="0" cy="0"/>
        </a:xfrm>
      </p:grpSpPr>
      <p:sp>
        <p:nvSpPr>
          <p:cNvPr id="60" name="Google Shape;60;p13"/>
          <p:cNvSpPr txBox="1"/>
          <p:nvPr>
            <p:ph idx="1" type="subTitle"/>
          </p:nvPr>
        </p:nvSpPr>
        <p:spPr>
          <a:xfrm>
            <a:off x="2305550" y="1926175"/>
            <a:ext cx="2391900" cy="26823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600"/>
              <a:buAutoNum type="arabicPeriod"/>
              <a:defRPr>
                <a:latin typeface="KoHo Medium"/>
                <a:ea typeface="KoHo Medium"/>
                <a:cs typeface="KoHo Medium"/>
                <a:sym typeface="KoHo Medium"/>
              </a:defRPr>
            </a:lvl1pPr>
            <a:lvl2pPr lvl="1" rtl="0">
              <a:spcBef>
                <a:spcPts val="0"/>
              </a:spcBef>
              <a:spcAft>
                <a:spcPts val="0"/>
              </a:spcAft>
              <a:buSzPts val="1600"/>
              <a:buAutoNum type="alphaLcPeriod"/>
              <a:defRPr/>
            </a:lvl2pPr>
            <a:lvl3pPr lvl="2" rtl="0">
              <a:spcBef>
                <a:spcPts val="0"/>
              </a:spcBef>
              <a:spcAft>
                <a:spcPts val="0"/>
              </a:spcAft>
              <a:buSzPts val="1600"/>
              <a:buAutoNum type="romanLcPeriod"/>
              <a:defRPr/>
            </a:lvl3pPr>
            <a:lvl4pPr lvl="3" rtl="0">
              <a:spcBef>
                <a:spcPts val="0"/>
              </a:spcBef>
              <a:spcAft>
                <a:spcPts val="0"/>
              </a:spcAft>
              <a:buSzPts val="1600"/>
              <a:buAutoNum type="arabicPeriod"/>
              <a:defRPr/>
            </a:lvl4pPr>
            <a:lvl5pPr lvl="4" rtl="0">
              <a:spcBef>
                <a:spcPts val="0"/>
              </a:spcBef>
              <a:spcAft>
                <a:spcPts val="0"/>
              </a:spcAft>
              <a:buSzPts val="1600"/>
              <a:buAutoNum type="alphaLcPeriod"/>
              <a:defRPr/>
            </a:lvl5pPr>
            <a:lvl6pPr lvl="5" rtl="0">
              <a:spcBef>
                <a:spcPts val="0"/>
              </a:spcBef>
              <a:spcAft>
                <a:spcPts val="0"/>
              </a:spcAft>
              <a:buSzPts val="1600"/>
              <a:buAutoNum type="romanLcPeriod"/>
              <a:defRPr/>
            </a:lvl6pPr>
            <a:lvl7pPr lvl="6" rtl="0">
              <a:spcBef>
                <a:spcPts val="0"/>
              </a:spcBef>
              <a:spcAft>
                <a:spcPts val="0"/>
              </a:spcAft>
              <a:buSzPts val="1600"/>
              <a:buAutoNum type="arabicPeriod"/>
              <a:defRPr/>
            </a:lvl7pPr>
            <a:lvl8pPr lvl="7" rtl="0">
              <a:spcBef>
                <a:spcPts val="0"/>
              </a:spcBef>
              <a:spcAft>
                <a:spcPts val="0"/>
              </a:spcAft>
              <a:buSzPts val="1600"/>
              <a:buAutoNum type="alphaLcPeriod"/>
              <a:defRPr/>
            </a:lvl8pPr>
            <a:lvl9pPr lvl="8" rtl="0">
              <a:spcBef>
                <a:spcPts val="0"/>
              </a:spcBef>
              <a:spcAft>
                <a:spcPts val="0"/>
              </a:spcAft>
              <a:buSzPts val="1600"/>
              <a:buAutoNum type="romanLcPeriod"/>
              <a:defRPr/>
            </a:lvl9pPr>
          </a:lstStyle>
          <a:p/>
        </p:txBody>
      </p:sp>
      <p:sp>
        <p:nvSpPr>
          <p:cNvPr id="61" name="Google Shape;61;p13"/>
          <p:cNvSpPr txBox="1"/>
          <p:nvPr>
            <p:ph type="title"/>
          </p:nvPr>
        </p:nvSpPr>
        <p:spPr>
          <a:xfrm>
            <a:off x="693450" y="337575"/>
            <a:ext cx="7757100" cy="75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grpSp>
        <p:nvGrpSpPr>
          <p:cNvPr id="62" name="Google Shape;62;p13"/>
          <p:cNvGrpSpPr/>
          <p:nvPr/>
        </p:nvGrpSpPr>
        <p:grpSpPr>
          <a:xfrm>
            <a:off x="-39" y="1475229"/>
            <a:ext cx="1365932" cy="3663637"/>
            <a:chOff x="-39" y="1475229"/>
            <a:chExt cx="1365932" cy="3663637"/>
          </a:xfrm>
        </p:grpSpPr>
        <p:grpSp>
          <p:nvGrpSpPr>
            <p:cNvPr id="63" name="Google Shape;63;p13"/>
            <p:cNvGrpSpPr/>
            <p:nvPr/>
          </p:nvGrpSpPr>
          <p:grpSpPr>
            <a:xfrm>
              <a:off x="-39" y="1475229"/>
              <a:ext cx="1365932" cy="3663637"/>
              <a:chOff x="2827800" y="238125"/>
              <a:chExt cx="1946050" cy="5219600"/>
            </a:xfrm>
          </p:grpSpPr>
          <p:sp>
            <p:nvSpPr>
              <p:cNvPr id="64" name="Google Shape;64;p13"/>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13"/>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67" name="Google Shape;67;p13"/>
            <p:cNvCxnSpPr/>
            <p:nvPr/>
          </p:nvCxnSpPr>
          <p:spPr>
            <a:xfrm rot="10800000">
              <a:off x="559993" y="2693391"/>
              <a:ext cx="795300" cy="0"/>
            </a:xfrm>
            <a:prstGeom prst="straightConnector1">
              <a:avLst/>
            </a:prstGeom>
            <a:noFill/>
            <a:ln cap="flat" cmpd="sng" w="19050">
              <a:solidFill>
                <a:schemeClr val="dk2"/>
              </a:solidFill>
              <a:prstDash val="solid"/>
              <a:round/>
              <a:headEnd len="med" w="med" type="none"/>
              <a:tailEnd len="med" w="med" type="none"/>
            </a:ln>
          </p:spPr>
        </p:cxnSp>
        <p:sp>
          <p:nvSpPr>
            <p:cNvPr id="68" name="Google Shape;68;p13"/>
            <p:cNvSpPr/>
            <p:nvPr/>
          </p:nvSpPr>
          <p:spPr>
            <a:xfrm flipH="1">
              <a:off x="548875" y="3177851"/>
              <a:ext cx="485100" cy="4512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column text 2">
  <p:cSld name="ONE_COLUMN_TEXT_1">
    <p:spTree>
      <p:nvGrpSpPr>
        <p:cNvPr id="69" name="Shape 69"/>
        <p:cNvGrpSpPr/>
        <p:nvPr/>
      </p:nvGrpSpPr>
      <p:grpSpPr>
        <a:xfrm>
          <a:off x="0" y="0"/>
          <a:ext cx="0" cy="0"/>
          <a:chOff x="0" y="0"/>
          <a:chExt cx="0" cy="0"/>
        </a:xfrm>
      </p:grpSpPr>
      <p:sp>
        <p:nvSpPr>
          <p:cNvPr id="70" name="Google Shape;70;p14"/>
          <p:cNvSpPr txBox="1"/>
          <p:nvPr>
            <p:ph idx="1" type="subTitle"/>
          </p:nvPr>
        </p:nvSpPr>
        <p:spPr>
          <a:xfrm>
            <a:off x="2634150" y="1566675"/>
            <a:ext cx="3875700" cy="9348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71" name="Google Shape;71;p14"/>
          <p:cNvSpPr txBox="1"/>
          <p:nvPr>
            <p:ph type="title"/>
          </p:nvPr>
        </p:nvSpPr>
        <p:spPr>
          <a:xfrm>
            <a:off x="2003700" y="337575"/>
            <a:ext cx="5136600" cy="7590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grpSp>
        <p:nvGrpSpPr>
          <p:cNvPr id="72" name="Google Shape;72;p14"/>
          <p:cNvGrpSpPr/>
          <p:nvPr/>
        </p:nvGrpSpPr>
        <p:grpSpPr>
          <a:xfrm>
            <a:off x="7778111" y="1475229"/>
            <a:ext cx="1365932" cy="3663637"/>
            <a:chOff x="7778111" y="1475229"/>
            <a:chExt cx="1365932" cy="3663637"/>
          </a:xfrm>
        </p:grpSpPr>
        <p:grpSp>
          <p:nvGrpSpPr>
            <p:cNvPr id="73" name="Google Shape;73;p14"/>
            <p:cNvGrpSpPr/>
            <p:nvPr/>
          </p:nvGrpSpPr>
          <p:grpSpPr>
            <a:xfrm flipH="1">
              <a:off x="7778111" y="1475229"/>
              <a:ext cx="1365932" cy="3663637"/>
              <a:chOff x="2827800" y="238125"/>
              <a:chExt cx="1946050" cy="5219600"/>
            </a:xfrm>
          </p:grpSpPr>
          <p:sp>
            <p:nvSpPr>
              <p:cNvPr id="74" name="Google Shape;74;p14"/>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4"/>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77" name="Google Shape;77;p14"/>
            <p:cNvCxnSpPr/>
            <p:nvPr/>
          </p:nvCxnSpPr>
          <p:spPr>
            <a:xfrm>
              <a:off x="7783525" y="2680400"/>
              <a:ext cx="795300" cy="0"/>
            </a:xfrm>
            <a:prstGeom prst="straightConnector1">
              <a:avLst/>
            </a:prstGeom>
            <a:noFill/>
            <a:ln cap="flat" cmpd="sng" w="19050">
              <a:solidFill>
                <a:schemeClr val="dk2"/>
              </a:solidFill>
              <a:prstDash val="solid"/>
              <a:round/>
              <a:headEnd len="med" w="med" type="none"/>
              <a:tailEnd len="med" w="med" type="none"/>
            </a:ln>
          </p:spPr>
        </p:cxnSp>
        <p:sp>
          <p:nvSpPr>
            <p:cNvPr id="78" name="Google Shape;78;p14"/>
            <p:cNvSpPr/>
            <p:nvPr/>
          </p:nvSpPr>
          <p:spPr>
            <a:xfrm>
              <a:off x="8175076" y="3189917"/>
              <a:ext cx="426600" cy="4266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 name="Google Shape;79;p14"/>
          <p:cNvGrpSpPr/>
          <p:nvPr/>
        </p:nvGrpSpPr>
        <p:grpSpPr>
          <a:xfrm>
            <a:off x="-39" y="1475229"/>
            <a:ext cx="1365932" cy="3663637"/>
            <a:chOff x="-39" y="1475229"/>
            <a:chExt cx="1365932" cy="3663637"/>
          </a:xfrm>
        </p:grpSpPr>
        <p:grpSp>
          <p:nvGrpSpPr>
            <p:cNvPr id="80" name="Google Shape;80;p14"/>
            <p:cNvGrpSpPr/>
            <p:nvPr/>
          </p:nvGrpSpPr>
          <p:grpSpPr>
            <a:xfrm>
              <a:off x="-39" y="1475229"/>
              <a:ext cx="1365932" cy="3663637"/>
              <a:chOff x="2827800" y="238125"/>
              <a:chExt cx="1946050" cy="5219600"/>
            </a:xfrm>
          </p:grpSpPr>
          <p:sp>
            <p:nvSpPr>
              <p:cNvPr id="81" name="Google Shape;81;p14"/>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4"/>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4"/>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84" name="Google Shape;84;p14"/>
            <p:cNvCxnSpPr/>
            <p:nvPr/>
          </p:nvCxnSpPr>
          <p:spPr>
            <a:xfrm rot="10800000">
              <a:off x="402243" y="3931516"/>
              <a:ext cx="795300" cy="0"/>
            </a:xfrm>
            <a:prstGeom prst="straightConnector1">
              <a:avLst/>
            </a:prstGeom>
            <a:noFill/>
            <a:ln cap="flat" cmpd="sng" w="19050">
              <a:solidFill>
                <a:schemeClr val="dk2"/>
              </a:solidFill>
              <a:prstDash val="solid"/>
              <a:round/>
              <a:headEnd len="med" w="med" type="none"/>
              <a:tailEnd len="med" w="med" type="none"/>
            </a:ln>
          </p:spPr>
        </p:cxnSp>
        <p:sp>
          <p:nvSpPr>
            <p:cNvPr id="85" name="Google Shape;85;p14"/>
            <p:cNvSpPr/>
            <p:nvPr/>
          </p:nvSpPr>
          <p:spPr>
            <a:xfrm flipH="1">
              <a:off x="475450" y="4466550"/>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2">
  <p:cSld name="CUSTOM">
    <p:bg>
      <p:bgPr>
        <a:solidFill>
          <a:schemeClr val="accent2"/>
        </a:solidFill>
      </p:bgPr>
    </p:bg>
    <p:spTree>
      <p:nvGrpSpPr>
        <p:cNvPr id="86" name="Shape 86"/>
        <p:cNvGrpSpPr/>
        <p:nvPr/>
      </p:nvGrpSpPr>
      <p:grpSpPr>
        <a:xfrm>
          <a:off x="0" y="0"/>
          <a:ext cx="0" cy="0"/>
          <a:chOff x="0" y="0"/>
          <a:chExt cx="0" cy="0"/>
        </a:xfrm>
      </p:grpSpPr>
      <p:sp>
        <p:nvSpPr>
          <p:cNvPr id="87" name="Google Shape;87;p15"/>
          <p:cNvSpPr txBox="1"/>
          <p:nvPr>
            <p:ph idx="1" type="subTitle"/>
          </p:nvPr>
        </p:nvSpPr>
        <p:spPr>
          <a:xfrm>
            <a:off x="2540000" y="2721982"/>
            <a:ext cx="4064100" cy="448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600"/>
              <a:buNone/>
              <a:defRPr>
                <a:solidFill>
                  <a:schemeClr val="dk1"/>
                </a:solidFill>
              </a:defRPr>
            </a:lvl1pPr>
            <a:lvl2pPr lvl="1" rtl="0">
              <a:spcBef>
                <a:spcPts val="160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88" name="Google Shape;88;p15"/>
          <p:cNvSpPr txBox="1"/>
          <p:nvPr>
            <p:ph hasCustomPrompt="1" type="title"/>
          </p:nvPr>
        </p:nvSpPr>
        <p:spPr>
          <a:xfrm>
            <a:off x="2539950" y="2227313"/>
            <a:ext cx="4064100" cy="44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lvl1pPr>
            <a:lvl2pPr lvl="1" rtl="0" algn="ctr">
              <a:spcBef>
                <a:spcPts val="0"/>
              </a:spcBef>
              <a:spcAft>
                <a:spcPts val="0"/>
              </a:spcAft>
              <a:buSzPts val="7900"/>
              <a:buNone/>
              <a:defRPr sz="7900"/>
            </a:lvl2pPr>
            <a:lvl3pPr lvl="2" rtl="0" algn="ctr">
              <a:spcBef>
                <a:spcPts val="0"/>
              </a:spcBef>
              <a:spcAft>
                <a:spcPts val="0"/>
              </a:spcAft>
              <a:buSzPts val="7900"/>
              <a:buNone/>
              <a:defRPr sz="7900"/>
            </a:lvl3pPr>
            <a:lvl4pPr lvl="3" rtl="0" algn="ctr">
              <a:spcBef>
                <a:spcPts val="0"/>
              </a:spcBef>
              <a:spcAft>
                <a:spcPts val="0"/>
              </a:spcAft>
              <a:buSzPts val="7900"/>
              <a:buNone/>
              <a:defRPr sz="7900"/>
            </a:lvl4pPr>
            <a:lvl5pPr lvl="4" rtl="0" algn="ctr">
              <a:spcBef>
                <a:spcPts val="0"/>
              </a:spcBef>
              <a:spcAft>
                <a:spcPts val="0"/>
              </a:spcAft>
              <a:buSzPts val="7900"/>
              <a:buNone/>
              <a:defRPr sz="7900"/>
            </a:lvl5pPr>
            <a:lvl6pPr lvl="5" rtl="0" algn="ctr">
              <a:spcBef>
                <a:spcPts val="0"/>
              </a:spcBef>
              <a:spcAft>
                <a:spcPts val="0"/>
              </a:spcAft>
              <a:buSzPts val="7900"/>
              <a:buNone/>
              <a:defRPr sz="7900"/>
            </a:lvl6pPr>
            <a:lvl7pPr lvl="6" rtl="0" algn="ctr">
              <a:spcBef>
                <a:spcPts val="0"/>
              </a:spcBef>
              <a:spcAft>
                <a:spcPts val="0"/>
              </a:spcAft>
              <a:buSzPts val="7900"/>
              <a:buNone/>
              <a:defRPr sz="7900"/>
            </a:lvl7pPr>
            <a:lvl8pPr lvl="7" rtl="0" algn="ctr">
              <a:spcBef>
                <a:spcPts val="0"/>
              </a:spcBef>
              <a:spcAft>
                <a:spcPts val="0"/>
              </a:spcAft>
              <a:buSzPts val="7900"/>
              <a:buNone/>
              <a:defRPr sz="7900"/>
            </a:lvl8pPr>
            <a:lvl9pPr lvl="8" rtl="0" algn="ctr">
              <a:spcBef>
                <a:spcPts val="0"/>
              </a:spcBef>
              <a:spcAft>
                <a:spcPts val="0"/>
              </a:spcAft>
              <a:buSzPts val="7900"/>
              <a:buNone/>
              <a:defRPr sz="7900"/>
            </a:lvl9pPr>
          </a:lstStyle>
          <a:p>
            <a:r>
              <a:t>xx%</a:t>
            </a:r>
          </a:p>
        </p:txBody>
      </p:sp>
      <p:sp>
        <p:nvSpPr>
          <p:cNvPr id="89" name="Google Shape;89;p15"/>
          <p:cNvSpPr txBox="1"/>
          <p:nvPr>
            <p:ph idx="2" type="subTitle"/>
          </p:nvPr>
        </p:nvSpPr>
        <p:spPr>
          <a:xfrm>
            <a:off x="2540000" y="1285344"/>
            <a:ext cx="4064100" cy="448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600"/>
              <a:buNone/>
              <a:defRPr>
                <a:solidFill>
                  <a:schemeClr val="dk1"/>
                </a:solidFill>
              </a:defRPr>
            </a:lvl1pPr>
            <a:lvl2pPr lvl="1" rtl="0">
              <a:spcBef>
                <a:spcPts val="160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90" name="Google Shape;90;p15"/>
          <p:cNvSpPr txBox="1"/>
          <p:nvPr>
            <p:ph hasCustomPrompt="1" idx="3" type="title"/>
          </p:nvPr>
        </p:nvSpPr>
        <p:spPr>
          <a:xfrm>
            <a:off x="2539950" y="790675"/>
            <a:ext cx="4064100" cy="44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lvl1pPr>
            <a:lvl2pPr lvl="1" rtl="0" algn="ctr">
              <a:spcBef>
                <a:spcPts val="0"/>
              </a:spcBef>
              <a:spcAft>
                <a:spcPts val="0"/>
              </a:spcAft>
              <a:buSzPts val="7900"/>
              <a:buNone/>
              <a:defRPr sz="7900"/>
            </a:lvl2pPr>
            <a:lvl3pPr lvl="2" rtl="0" algn="ctr">
              <a:spcBef>
                <a:spcPts val="0"/>
              </a:spcBef>
              <a:spcAft>
                <a:spcPts val="0"/>
              </a:spcAft>
              <a:buSzPts val="7900"/>
              <a:buNone/>
              <a:defRPr sz="7900"/>
            </a:lvl3pPr>
            <a:lvl4pPr lvl="3" rtl="0" algn="ctr">
              <a:spcBef>
                <a:spcPts val="0"/>
              </a:spcBef>
              <a:spcAft>
                <a:spcPts val="0"/>
              </a:spcAft>
              <a:buSzPts val="7900"/>
              <a:buNone/>
              <a:defRPr sz="7900"/>
            </a:lvl4pPr>
            <a:lvl5pPr lvl="4" rtl="0" algn="ctr">
              <a:spcBef>
                <a:spcPts val="0"/>
              </a:spcBef>
              <a:spcAft>
                <a:spcPts val="0"/>
              </a:spcAft>
              <a:buSzPts val="7900"/>
              <a:buNone/>
              <a:defRPr sz="7900"/>
            </a:lvl5pPr>
            <a:lvl6pPr lvl="5" rtl="0" algn="ctr">
              <a:spcBef>
                <a:spcPts val="0"/>
              </a:spcBef>
              <a:spcAft>
                <a:spcPts val="0"/>
              </a:spcAft>
              <a:buSzPts val="7900"/>
              <a:buNone/>
              <a:defRPr sz="7900"/>
            </a:lvl6pPr>
            <a:lvl7pPr lvl="6" rtl="0" algn="ctr">
              <a:spcBef>
                <a:spcPts val="0"/>
              </a:spcBef>
              <a:spcAft>
                <a:spcPts val="0"/>
              </a:spcAft>
              <a:buSzPts val="7900"/>
              <a:buNone/>
              <a:defRPr sz="7900"/>
            </a:lvl7pPr>
            <a:lvl8pPr lvl="7" rtl="0" algn="ctr">
              <a:spcBef>
                <a:spcPts val="0"/>
              </a:spcBef>
              <a:spcAft>
                <a:spcPts val="0"/>
              </a:spcAft>
              <a:buSzPts val="7900"/>
              <a:buNone/>
              <a:defRPr sz="7900"/>
            </a:lvl8pPr>
            <a:lvl9pPr lvl="8" rtl="0" algn="ctr">
              <a:spcBef>
                <a:spcPts val="0"/>
              </a:spcBef>
              <a:spcAft>
                <a:spcPts val="0"/>
              </a:spcAft>
              <a:buSzPts val="7900"/>
              <a:buNone/>
              <a:defRPr sz="7900"/>
            </a:lvl9pPr>
          </a:lstStyle>
          <a:p>
            <a:r>
              <a:t>xx%</a:t>
            </a:r>
          </a:p>
        </p:txBody>
      </p:sp>
      <p:sp>
        <p:nvSpPr>
          <p:cNvPr id="91" name="Google Shape;91;p15"/>
          <p:cNvSpPr txBox="1"/>
          <p:nvPr>
            <p:ph idx="4" type="subTitle"/>
          </p:nvPr>
        </p:nvSpPr>
        <p:spPr>
          <a:xfrm>
            <a:off x="2540000" y="4158619"/>
            <a:ext cx="4064100" cy="448200"/>
          </a:xfrm>
          <a:prstGeom prst="rect">
            <a:avLst/>
          </a:prstGeom>
        </p:spPr>
        <p:txBody>
          <a:bodyPr anchorCtr="0" anchor="t" bIns="91425" lIns="91425" spcFirstLastPara="1" rIns="91425" wrap="square" tIns="91425">
            <a:noAutofit/>
          </a:bodyPr>
          <a:lstStyle>
            <a:lvl1pPr lvl="0" rtl="0" algn="ctr">
              <a:lnSpc>
                <a:spcPct val="115000"/>
              </a:lnSpc>
              <a:spcBef>
                <a:spcPts val="0"/>
              </a:spcBef>
              <a:spcAft>
                <a:spcPts val="0"/>
              </a:spcAft>
              <a:buSzPts val="1600"/>
              <a:buNone/>
              <a:defRPr>
                <a:solidFill>
                  <a:schemeClr val="dk1"/>
                </a:solidFill>
              </a:defRPr>
            </a:lvl1pPr>
            <a:lvl2pPr lvl="1" rtl="0">
              <a:spcBef>
                <a:spcPts val="160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sp>
        <p:nvSpPr>
          <p:cNvPr id="92" name="Google Shape;92;p15"/>
          <p:cNvSpPr txBox="1"/>
          <p:nvPr>
            <p:ph hasCustomPrompt="1" idx="5" type="title"/>
          </p:nvPr>
        </p:nvSpPr>
        <p:spPr>
          <a:xfrm>
            <a:off x="2539950" y="3663950"/>
            <a:ext cx="4064100" cy="448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None/>
              <a:defRPr sz="4000">
                <a:solidFill>
                  <a:schemeClr val="dk1"/>
                </a:solidFill>
              </a:defRPr>
            </a:lvl1pPr>
            <a:lvl2pPr lvl="1" rtl="0" algn="ctr">
              <a:spcBef>
                <a:spcPts val="0"/>
              </a:spcBef>
              <a:spcAft>
                <a:spcPts val="0"/>
              </a:spcAft>
              <a:buSzPts val="7900"/>
              <a:buNone/>
              <a:defRPr sz="7900"/>
            </a:lvl2pPr>
            <a:lvl3pPr lvl="2" rtl="0" algn="ctr">
              <a:spcBef>
                <a:spcPts val="0"/>
              </a:spcBef>
              <a:spcAft>
                <a:spcPts val="0"/>
              </a:spcAft>
              <a:buSzPts val="7900"/>
              <a:buNone/>
              <a:defRPr sz="7900"/>
            </a:lvl3pPr>
            <a:lvl4pPr lvl="3" rtl="0" algn="ctr">
              <a:spcBef>
                <a:spcPts val="0"/>
              </a:spcBef>
              <a:spcAft>
                <a:spcPts val="0"/>
              </a:spcAft>
              <a:buSzPts val="7900"/>
              <a:buNone/>
              <a:defRPr sz="7900"/>
            </a:lvl4pPr>
            <a:lvl5pPr lvl="4" rtl="0" algn="ctr">
              <a:spcBef>
                <a:spcPts val="0"/>
              </a:spcBef>
              <a:spcAft>
                <a:spcPts val="0"/>
              </a:spcAft>
              <a:buSzPts val="7900"/>
              <a:buNone/>
              <a:defRPr sz="7900"/>
            </a:lvl5pPr>
            <a:lvl6pPr lvl="5" rtl="0" algn="ctr">
              <a:spcBef>
                <a:spcPts val="0"/>
              </a:spcBef>
              <a:spcAft>
                <a:spcPts val="0"/>
              </a:spcAft>
              <a:buSzPts val="7900"/>
              <a:buNone/>
              <a:defRPr sz="7900"/>
            </a:lvl6pPr>
            <a:lvl7pPr lvl="6" rtl="0" algn="ctr">
              <a:spcBef>
                <a:spcPts val="0"/>
              </a:spcBef>
              <a:spcAft>
                <a:spcPts val="0"/>
              </a:spcAft>
              <a:buSzPts val="7900"/>
              <a:buNone/>
              <a:defRPr sz="7900"/>
            </a:lvl7pPr>
            <a:lvl8pPr lvl="7" rtl="0" algn="ctr">
              <a:spcBef>
                <a:spcPts val="0"/>
              </a:spcBef>
              <a:spcAft>
                <a:spcPts val="0"/>
              </a:spcAft>
              <a:buSzPts val="7900"/>
              <a:buNone/>
              <a:defRPr sz="7900"/>
            </a:lvl8pPr>
            <a:lvl9pPr lvl="8" rtl="0" algn="ctr">
              <a:spcBef>
                <a:spcPts val="0"/>
              </a:spcBef>
              <a:spcAft>
                <a:spcPts val="0"/>
              </a:spcAft>
              <a:buSzPts val="7900"/>
              <a:buNone/>
              <a:defRPr sz="7900"/>
            </a:lvl9pPr>
          </a:lstStyle>
          <a:p>
            <a:r>
              <a:t>xx%</a:t>
            </a:r>
          </a:p>
        </p:txBody>
      </p:sp>
      <p:grpSp>
        <p:nvGrpSpPr>
          <p:cNvPr id="93" name="Google Shape;93;p15"/>
          <p:cNvGrpSpPr/>
          <p:nvPr/>
        </p:nvGrpSpPr>
        <p:grpSpPr>
          <a:xfrm flipH="1" rot="10800000">
            <a:off x="7" y="-8"/>
            <a:ext cx="1365932" cy="3663637"/>
            <a:chOff x="2827800" y="238125"/>
            <a:chExt cx="1946050" cy="5219600"/>
          </a:xfrm>
        </p:grpSpPr>
        <p:sp>
          <p:nvSpPr>
            <p:cNvPr id="94" name="Google Shape;94;p15"/>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5"/>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5"/>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97" name="Google Shape;97;p15"/>
          <p:cNvCxnSpPr/>
          <p:nvPr/>
        </p:nvCxnSpPr>
        <p:spPr>
          <a:xfrm rot="10800000">
            <a:off x="402289" y="1207342"/>
            <a:ext cx="795300" cy="0"/>
          </a:xfrm>
          <a:prstGeom prst="straightConnector1">
            <a:avLst/>
          </a:prstGeom>
          <a:noFill/>
          <a:ln cap="flat" cmpd="sng" w="19050">
            <a:solidFill>
              <a:schemeClr val="dk2"/>
            </a:solidFill>
            <a:prstDash val="solid"/>
            <a:round/>
            <a:headEnd len="med" w="med" type="none"/>
            <a:tailEnd len="med" w="med" type="none"/>
          </a:ln>
        </p:spPr>
      </p:cxnSp>
      <p:sp>
        <p:nvSpPr>
          <p:cNvPr id="98" name="Google Shape;98;p15"/>
          <p:cNvSpPr/>
          <p:nvPr/>
        </p:nvSpPr>
        <p:spPr>
          <a:xfrm rot="10800000">
            <a:off x="475495" y="478208"/>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9" name="Google Shape;99;p15"/>
          <p:cNvGrpSpPr/>
          <p:nvPr/>
        </p:nvGrpSpPr>
        <p:grpSpPr>
          <a:xfrm>
            <a:off x="7778111" y="1475229"/>
            <a:ext cx="1365932" cy="3663637"/>
            <a:chOff x="7778111" y="1475229"/>
            <a:chExt cx="1365932" cy="3663637"/>
          </a:xfrm>
        </p:grpSpPr>
        <p:grpSp>
          <p:nvGrpSpPr>
            <p:cNvPr id="100" name="Google Shape;100;p15"/>
            <p:cNvGrpSpPr/>
            <p:nvPr/>
          </p:nvGrpSpPr>
          <p:grpSpPr>
            <a:xfrm flipH="1">
              <a:off x="7778111" y="1475229"/>
              <a:ext cx="1365932" cy="3663637"/>
              <a:chOff x="2827800" y="238125"/>
              <a:chExt cx="1946050" cy="5219600"/>
            </a:xfrm>
          </p:grpSpPr>
          <p:sp>
            <p:nvSpPr>
              <p:cNvPr id="101" name="Google Shape;101;p15"/>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5"/>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4" name="Google Shape;104;p15"/>
            <p:cNvCxnSpPr/>
            <p:nvPr/>
          </p:nvCxnSpPr>
          <p:spPr>
            <a:xfrm>
              <a:off x="7783525" y="2680400"/>
              <a:ext cx="795300" cy="0"/>
            </a:xfrm>
            <a:prstGeom prst="straightConnector1">
              <a:avLst/>
            </a:prstGeom>
            <a:noFill/>
            <a:ln cap="flat" cmpd="sng" w="19050">
              <a:solidFill>
                <a:schemeClr val="dk2"/>
              </a:solidFill>
              <a:prstDash val="solid"/>
              <a:round/>
              <a:headEnd len="med" w="med" type="none"/>
              <a:tailEnd len="med" w="med" type="none"/>
            </a:ln>
          </p:spPr>
        </p:cxnSp>
        <p:sp>
          <p:nvSpPr>
            <p:cNvPr id="105" name="Google Shape;105;p15"/>
            <p:cNvSpPr/>
            <p:nvPr/>
          </p:nvSpPr>
          <p:spPr>
            <a:xfrm>
              <a:off x="8175076" y="3189917"/>
              <a:ext cx="426600" cy="4266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106" name="Shape 106"/>
        <p:cNvGrpSpPr/>
        <p:nvPr/>
      </p:nvGrpSpPr>
      <p:grpSpPr>
        <a:xfrm>
          <a:off x="0" y="0"/>
          <a:ext cx="0" cy="0"/>
          <a:chOff x="0" y="0"/>
          <a:chExt cx="0" cy="0"/>
        </a:xfrm>
      </p:grpSpPr>
      <p:sp>
        <p:nvSpPr>
          <p:cNvPr id="107" name="Google Shape;107;p16"/>
          <p:cNvSpPr txBox="1"/>
          <p:nvPr>
            <p:ph idx="1" type="subTitle"/>
          </p:nvPr>
        </p:nvSpPr>
        <p:spPr>
          <a:xfrm>
            <a:off x="713225" y="1368825"/>
            <a:ext cx="7118400" cy="1890900"/>
          </a:xfrm>
          <a:prstGeom prst="rect">
            <a:avLst/>
          </a:prstGeom>
        </p:spPr>
        <p:txBody>
          <a:bodyPr anchorCtr="0" anchor="ctr" bIns="91425" lIns="91425" spcFirstLastPara="1" rIns="91425" wrap="square" tIns="91425">
            <a:noAutofit/>
          </a:bodyPr>
          <a:lstStyle>
            <a:lvl1pPr lvl="0" rtl="0">
              <a:spcBef>
                <a:spcPts val="0"/>
              </a:spcBef>
              <a:spcAft>
                <a:spcPts val="0"/>
              </a:spcAft>
              <a:buSzPts val="2000"/>
              <a:buNone/>
              <a:defRPr sz="3100"/>
            </a:lvl1pPr>
            <a:lvl2pPr lvl="1" rtl="0">
              <a:spcBef>
                <a:spcPts val="0"/>
              </a:spcBef>
              <a:spcAft>
                <a:spcPts val="0"/>
              </a:spcAft>
              <a:buSzPts val="2000"/>
              <a:buNone/>
              <a:defRPr sz="2000"/>
            </a:lvl2pPr>
            <a:lvl3pPr lvl="2" rtl="0">
              <a:spcBef>
                <a:spcPts val="0"/>
              </a:spcBef>
              <a:spcAft>
                <a:spcPts val="0"/>
              </a:spcAft>
              <a:buSzPts val="2000"/>
              <a:buNone/>
              <a:defRPr sz="2000"/>
            </a:lvl3pPr>
            <a:lvl4pPr lvl="3" rtl="0">
              <a:spcBef>
                <a:spcPts val="0"/>
              </a:spcBef>
              <a:spcAft>
                <a:spcPts val="0"/>
              </a:spcAft>
              <a:buSzPts val="2000"/>
              <a:buNone/>
              <a:defRPr sz="2000"/>
            </a:lvl4pPr>
            <a:lvl5pPr lvl="4" rtl="0">
              <a:spcBef>
                <a:spcPts val="0"/>
              </a:spcBef>
              <a:spcAft>
                <a:spcPts val="0"/>
              </a:spcAft>
              <a:buSzPts val="2000"/>
              <a:buNone/>
              <a:defRPr sz="2000"/>
            </a:lvl5pPr>
            <a:lvl6pPr lvl="5" rtl="0">
              <a:spcBef>
                <a:spcPts val="0"/>
              </a:spcBef>
              <a:spcAft>
                <a:spcPts val="0"/>
              </a:spcAft>
              <a:buSzPts val="2000"/>
              <a:buNone/>
              <a:defRPr sz="2000"/>
            </a:lvl6pPr>
            <a:lvl7pPr lvl="6" rtl="0">
              <a:spcBef>
                <a:spcPts val="0"/>
              </a:spcBef>
              <a:spcAft>
                <a:spcPts val="0"/>
              </a:spcAft>
              <a:buSzPts val="2000"/>
              <a:buNone/>
              <a:defRPr sz="2000"/>
            </a:lvl7pPr>
            <a:lvl8pPr lvl="7" rtl="0">
              <a:spcBef>
                <a:spcPts val="0"/>
              </a:spcBef>
              <a:spcAft>
                <a:spcPts val="0"/>
              </a:spcAft>
              <a:buSzPts val="2000"/>
              <a:buNone/>
              <a:defRPr sz="2000"/>
            </a:lvl8pPr>
            <a:lvl9pPr lvl="8" rtl="0">
              <a:spcBef>
                <a:spcPts val="0"/>
              </a:spcBef>
              <a:spcAft>
                <a:spcPts val="0"/>
              </a:spcAft>
              <a:buSzPts val="2000"/>
              <a:buNone/>
              <a:defRPr sz="2000"/>
            </a:lvl9pPr>
          </a:lstStyle>
          <a:p/>
        </p:txBody>
      </p:sp>
      <p:grpSp>
        <p:nvGrpSpPr>
          <p:cNvPr id="108" name="Google Shape;108;p16"/>
          <p:cNvGrpSpPr/>
          <p:nvPr/>
        </p:nvGrpSpPr>
        <p:grpSpPr>
          <a:xfrm flipH="1">
            <a:off x="7787707" y="-1094158"/>
            <a:ext cx="1365932" cy="3663637"/>
            <a:chOff x="2827800" y="238125"/>
            <a:chExt cx="1946050" cy="5219600"/>
          </a:xfrm>
        </p:grpSpPr>
        <p:sp>
          <p:nvSpPr>
            <p:cNvPr id="109" name="Google Shape;109;p16"/>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6"/>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6"/>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2" name="Google Shape;112;p16"/>
          <p:cNvCxnSpPr/>
          <p:nvPr/>
        </p:nvCxnSpPr>
        <p:spPr>
          <a:xfrm>
            <a:off x="7956057" y="1362129"/>
            <a:ext cx="795300" cy="0"/>
          </a:xfrm>
          <a:prstGeom prst="straightConnector1">
            <a:avLst/>
          </a:prstGeom>
          <a:noFill/>
          <a:ln cap="flat" cmpd="sng" w="19050">
            <a:solidFill>
              <a:schemeClr val="dk2"/>
            </a:solidFill>
            <a:prstDash val="solid"/>
            <a:round/>
            <a:headEnd len="med" w="med" type="none"/>
            <a:tailEnd len="med" w="med" type="none"/>
          </a:ln>
        </p:spPr>
      </p:cxnSp>
      <p:sp>
        <p:nvSpPr>
          <p:cNvPr id="113" name="Google Shape;113;p16"/>
          <p:cNvSpPr/>
          <p:nvPr/>
        </p:nvSpPr>
        <p:spPr>
          <a:xfrm>
            <a:off x="8484050" y="1897163"/>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4" name="Google Shape;114;p16"/>
          <p:cNvGrpSpPr/>
          <p:nvPr/>
        </p:nvGrpSpPr>
        <p:grpSpPr>
          <a:xfrm flipH="1">
            <a:off x="7787707" y="2820133"/>
            <a:ext cx="1365932" cy="3417534"/>
            <a:chOff x="2827800" y="588750"/>
            <a:chExt cx="1946050" cy="4868975"/>
          </a:xfrm>
        </p:grpSpPr>
        <p:sp>
          <p:nvSpPr>
            <p:cNvPr id="115" name="Google Shape;115;p16"/>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16"/>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17" name="Google Shape;117;p16"/>
          <p:cNvCxnSpPr/>
          <p:nvPr/>
        </p:nvCxnSpPr>
        <p:spPr>
          <a:xfrm>
            <a:off x="7956057" y="5030316"/>
            <a:ext cx="795300" cy="0"/>
          </a:xfrm>
          <a:prstGeom prst="straightConnector1">
            <a:avLst/>
          </a:prstGeom>
          <a:noFill/>
          <a:ln cap="flat" cmpd="sng" w="19050">
            <a:solidFill>
              <a:schemeClr val="dk2"/>
            </a:solidFill>
            <a:prstDash val="solid"/>
            <a:round/>
            <a:headEnd len="med" w="med" type="none"/>
            <a:tailEnd len="med" w="med" type="none"/>
          </a:ln>
        </p:spPr>
      </p:cxnSp>
      <p:sp>
        <p:nvSpPr>
          <p:cNvPr id="118" name="Google Shape;118;p16"/>
          <p:cNvSpPr/>
          <p:nvPr/>
        </p:nvSpPr>
        <p:spPr>
          <a:xfrm>
            <a:off x="8484050" y="5565350"/>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16"/>
          <p:cNvSpPr txBox="1"/>
          <p:nvPr>
            <p:ph type="title"/>
          </p:nvPr>
        </p:nvSpPr>
        <p:spPr>
          <a:xfrm>
            <a:off x="713225" y="3259725"/>
            <a:ext cx="4405200" cy="515100"/>
          </a:xfrm>
          <a:prstGeom prst="rect">
            <a:avLst/>
          </a:prstGeom>
        </p:spPr>
        <p:txBody>
          <a:bodyPr anchorCtr="0" anchor="ctr" bIns="91425" lIns="91425" spcFirstLastPara="1" rIns="91425" wrap="square" tIns="91425">
            <a:noAutofit/>
          </a:bodyPr>
          <a:lstStyle>
            <a:lvl1pPr lvl="0">
              <a:spcBef>
                <a:spcPts val="0"/>
              </a:spcBef>
              <a:spcAft>
                <a:spcPts val="0"/>
              </a:spcAft>
              <a:buSzPts val="1400"/>
              <a:buNone/>
              <a:defRPr sz="1400"/>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20" name="Shape 120"/>
        <p:cNvGrpSpPr/>
        <p:nvPr/>
      </p:nvGrpSpPr>
      <p:grpSpPr>
        <a:xfrm>
          <a:off x="0" y="0"/>
          <a:ext cx="0" cy="0"/>
          <a:chOff x="0" y="0"/>
          <a:chExt cx="0" cy="0"/>
        </a:xfrm>
      </p:grpSpPr>
      <p:sp>
        <p:nvSpPr>
          <p:cNvPr id="121" name="Google Shape;121;p17"/>
          <p:cNvSpPr txBox="1"/>
          <p:nvPr>
            <p:ph type="title"/>
          </p:nvPr>
        </p:nvSpPr>
        <p:spPr>
          <a:xfrm>
            <a:off x="713225" y="897825"/>
            <a:ext cx="3112200" cy="1953000"/>
          </a:xfrm>
          <a:prstGeom prst="rect">
            <a:avLst/>
          </a:prstGeom>
        </p:spPr>
        <p:txBody>
          <a:bodyPr anchorCtr="0" anchor="b" bIns="91425" lIns="91425" spcFirstLastPara="1" rIns="91425" wrap="square" tIns="91425">
            <a:noAutofit/>
          </a:bodyPr>
          <a:lstStyle>
            <a:lvl1pPr lvl="0">
              <a:spcBef>
                <a:spcPts val="0"/>
              </a:spcBef>
              <a:spcAft>
                <a:spcPts val="0"/>
              </a:spcAft>
              <a:buSzPts val="2800"/>
              <a:buNone/>
              <a:defRPr sz="28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2" name="Google Shape;122;p17"/>
          <p:cNvSpPr txBox="1"/>
          <p:nvPr>
            <p:ph idx="1" type="subTitle"/>
          </p:nvPr>
        </p:nvSpPr>
        <p:spPr>
          <a:xfrm>
            <a:off x="713225" y="2850676"/>
            <a:ext cx="2860500" cy="9339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a:lvl1pPr>
            <a:lvl2pPr lvl="1">
              <a:lnSpc>
                <a:spcPct val="100000"/>
              </a:lnSpc>
              <a:spcBef>
                <a:spcPts val="0"/>
              </a:spcBef>
              <a:spcAft>
                <a:spcPts val="0"/>
              </a:spcAft>
              <a:buSzPts val="2100"/>
              <a:buNone/>
              <a:defRPr sz="2100"/>
            </a:lvl2pPr>
            <a:lvl3pPr lvl="2">
              <a:lnSpc>
                <a:spcPct val="100000"/>
              </a:lnSpc>
              <a:spcBef>
                <a:spcPts val="0"/>
              </a:spcBef>
              <a:spcAft>
                <a:spcPts val="0"/>
              </a:spcAft>
              <a:buSzPts val="2100"/>
              <a:buNone/>
              <a:defRPr sz="2100"/>
            </a:lvl3pPr>
            <a:lvl4pPr lvl="3">
              <a:lnSpc>
                <a:spcPct val="100000"/>
              </a:lnSpc>
              <a:spcBef>
                <a:spcPts val="0"/>
              </a:spcBef>
              <a:spcAft>
                <a:spcPts val="0"/>
              </a:spcAft>
              <a:buSzPts val="2100"/>
              <a:buNone/>
              <a:defRPr sz="2100"/>
            </a:lvl4pPr>
            <a:lvl5pPr lvl="4">
              <a:lnSpc>
                <a:spcPct val="100000"/>
              </a:lnSpc>
              <a:spcBef>
                <a:spcPts val="0"/>
              </a:spcBef>
              <a:spcAft>
                <a:spcPts val="0"/>
              </a:spcAft>
              <a:buSzPts val="2100"/>
              <a:buNone/>
              <a:defRPr sz="2100"/>
            </a:lvl5pPr>
            <a:lvl6pPr lvl="5">
              <a:lnSpc>
                <a:spcPct val="100000"/>
              </a:lnSpc>
              <a:spcBef>
                <a:spcPts val="0"/>
              </a:spcBef>
              <a:spcAft>
                <a:spcPts val="0"/>
              </a:spcAft>
              <a:buSzPts val="2100"/>
              <a:buNone/>
              <a:defRPr sz="2100"/>
            </a:lvl6pPr>
            <a:lvl7pPr lvl="6">
              <a:lnSpc>
                <a:spcPct val="100000"/>
              </a:lnSpc>
              <a:spcBef>
                <a:spcPts val="0"/>
              </a:spcBef>
              <a:spcAft>
                <a:spcPts val="0"/>
              </a:spcAft>
              <a:buSzPts val="2100"/>
              <a:buNone/>
              <a:defRPr sz="2100"/>
            </a:lvl7pPr>
            <a:lvl8pPr lvl="7">
              <a:lnSpc>
                <a:spcPct val="100000"/>
              </a:lnSpc>
              <a:spcBef>
                <a:spcPts val="0"/>
              </a:spcBef>
              <a:spcAft>
                <a:spcPts val="0"/>
              </a:spcAft>
              <a:buSzPts val="2100"/>
              <a:buNone/>
              <a:defRPr sz="2100"/>
            </a:lvl8pPr>
            <a:lvl9pPr lvl="8">
              <a:lnSpc>
                <a:spcPct val="100000"/>
              </a:lnSpc>
              <a:spcBef>
                <a:spcPts val="0"/>
              </a:spcBef>
              <a:spcAft>
                <a:spcPts val="0"/>
              </a:spcAft>
              <a:buSzPts val="2100"/>
              <a:buNone/>
              <a:defRPr sz="2100"/>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dk1"/>
        </a:solidFill>
      </p:bgPr>
    </p:bg>
    <p:spTree>
      <p:nvGrpSpPr>
        <p:cNvPr id="123" name="Shape 123"/>
        <p:cNvGrpSpPr/>
        <p:nvPr/>
      </p:nvGrpSpPr>
      <p:grpSpPr>
        <a:xfrm>
          <a:off x="0" y="0"/>
          <a:ext cx="0" cy="0"/>
          <a:chOff x="0" y="0"/>
          <a:chExt cx="0" cy="0"/>
        </a:xfrm>
      </p:grpSpPr>
      <p:grpSp>
        <p:nvGrpSpPr>
          <p:cNvPr id="124" name="Google Shape;124;p18"/>
          <p:cNvGrpSpPr/>
          <p:nvPr/>
        </p:nvGrpSpPr>
        <p:grpSpPr>
          <a:xfrm>
            <a:off x="0" y="-298149"/>
            <a:ext cx="3533760" cy="2888136"/>
            <a:chOff x="44150" y="-298124"/>
            <a:chExt cx="3672584" cy="2888136"/>
          </a:xfrm>
        </p:grpSpPr>
        <p:sp>
          <p:nvSpPr>
            <p:cNvPr id="125" name="Google Shape;125;p18"/>
            <p:cNvSpPr/>
            <p:nvPr/>
          </p:nvSpPr>
          <p:spPr>
            <a:xfrm flipH="1" rot="10800000">
              <a:off x="628651" y="-298124"/>
              <a:ext cx="3088083" cy="2888087"/>
            </a:xfrm>
            <a:custGeom>
              <a:rect b="b" l="l" r="r" t="t"/>
              <a:pathLst>
                <a:path extrusionOk="0" h="208941" w="227232">
                  <a:moveTo>
                    <a:pt x="0" y="0"/>
                  </a:moveTo>
                  <a:lnTo>
                    <a:pt x="0" y="208941"/>
                  </a:lnTo>
                  <a:lnTo>
                    <a:pt x="209519" y="208941"/>
                  </a:lnTo>
                  <a:cubicBezTo>
                    <a:pt x="216766" y="208941"/>
                    <a:pt x="222639" y="203068"/>
                    <a:pt x="222639" y="195821"/>
                  </a:cubicBezTo>
                  <a:cubicBezTo>
                    <a:pt x="222639" y="188589"/>
                    <a:pt x="216750" y="182700"/>
                    <a:pt x="209519" y="182700"/>
                  </a:cubicBezTo>
                  <a:lnTo>
                    <a:pt x="184699" y="182700"/>
                  </a:lnTo>
                  <a:cubicBezTo>
                    <a:pt x="181810" y="182700"/>
                    <a:pt x="179467" y="180357"/>
                    <a:pt x="179467" y="177468"/>
                  </a:cubicBezTo>
                  <a:cubicBezTo>
                    <a:pt x="179467" y="174578"/>
                    <a:pt x="181810" y="172235"/>
                    <a:pt x="184699" y="172235"/>
                  </a:cubicBezTo>
                  <a:lnTo>
                    <a:pt x="205286" y="172235"/>
                  </a:lnTo>
                  <a:cubicBezTo>
                    <a:pt x="209050" y="172235"/>
                    <a:pt x="212096" y="169189"/>
                    <a:pt x="212096" y="165425"/>
                  </a:cubicBezTo>
                  <a:cubicBezTo>
                    <a:pt x="212096" y="161661"/>
                    <a:pt x="209050" y="158615"/>
                    <a:pt x="205286" y="158615"/>
                  </a:cubicBezTo>
                  <a:lnTo>
                    <a:pt x="168971" y="158615"/>
                  </a:lnTo>
                  <a:cubicBezTo>
                    <a:pt x="168903" y="158617"/>
                    <a:pt x="168835" y="158619"/>
                    <a:pt x="168767" y="158619"/>
                  </a:cubicBezTo>
                  <a:cubicBezTo>
                    <a:pt x="165576" y="158619"/>
                    <a:pt x="162908" y="156110"/>
                    <a:pt x="162801" y="152867"/>
                  </a:cubicBezTo>
                  <a:cubicBezTo>
                    <a:pt x="162676" y="149587"/>
                    <a:pt x="165253" y="146822"/>
                    <a:pt x="168533" y="146698"/>
                  </a:cubicBezTo>
                  <a:lnTo>
                    <a:pt x="207332" y="146698"/>
                  </a:lnTo>
                  <a:cubicBezTo>
                    <a:pt x="212939" y="146698"/>
                    <a:pt x="217485" y="142152"/>
                    <a:pt x="217485" y="136545"/>
                  </a:cubicBezTo>
                  <a:cubicBezTo>
                    <a:pt x="217485" y="130953"/>
                    <a:pt x="212939" y="126392"/>
                    <a:pt x="207332" y="126392"/>
                  </a:cubicBezTo>
                  <a:lnTo>
                    <a:pt x="195367" y="126392"/>
                  </a:lnTo>
                  <a:cubicBezTo>
                    <a:pt x="195319" y="126393"/>
                    <a:pt x="195271" y="126393"/>
                    <a:pt x="195223" y="126393"/>
                  </a:cubicBezTo>
                  <a:cubicBezTo>
                    <a:pt x="188525" y="126393"/>
                    <a:pt x="183059" y="121018"/>
                    <a:pt x="182981" y="114334"/>
                  </a:cubicBezTo>
                  <a:cubicBezTo>
                    <a:pt x="182903" y="107602"/>
                    <a:pt x="188307" y="102057"/>
                    <a:pt x="195055" y="101979"/>
                  </a:cubicBezTo>
                  <a:lnTo>
                    <a:pt x="211627" y="101979"/>
                  </a:lnTo>
                  <a:cubicBezTo>
                    <a:pt x="214860" y="101979"/>
                    <a:pt x="217485" y="99355"/>
                    <a:pt x="217485" y="96122"/>
                  </a:cubicBezTo>
                  <a:cubicBezTo>
                    <a:pt x="217485" y="92873"/>
                    <a:pt x="214860" y="90265"/>
                    <a:pt x="211627" y="90265"/>
                  </a:cubicBezTo>
                  <a:lnTo>
                    <a:pt x="179873" y="90265"/>
                  </a:lnTo>
                  <a:cubicBezTo>
                    <a:pt x="176359" y="90265"/>
                    <a:pt x="173500" y="87406"/>
                    <a:pt x="173500" y="83876"/>
                  </a:cubicBezTo>
                  <a:cubicBezTo>
                    <a:pt x="173500" y="80346"/>
                    <a:pt x="176359" y="77472"/>
                    <a:pt x="179873" y="77472"/>
                  </a:cubicBezTo>
                  <a:lnTo>
                    <a:pt x="219671" y="77472"/>
                  </a:lnTo>
                  <a:cubicBezTo>
                    <a:pt x="223842" y="77472"/>
                    <a:pt x="227231" y="74098"/>
                    <a:pt x="227231" y="69912"/>
                  </a:cubicBezTo>
                  <a:cubicBezTo>
                    <a:pt x="227231" y="67648"/>
                    <a:pt x="226185" y="65492"/>
                    <a:pt x="224435" y="64055"/>
                  </a:cubicBezTo>
                  <a:cubicBezTo>
                    <a:pt x="223076" y="62962"/>
                    <a:pt x="221405" y="62353"/>
                    <a:pt x="219671" y="62353"/>
                  </a:cubicBezTo>
                  <a:lnTo>
                    <a:pt x="202958" y="62353"/>
                  </a:lnTo>
                  <a:cubicBezTo>
                    <a:pt x="198772" y="62353"/>
                    <a:pt x="195399" y="58979"/>
                    <a:pt x="195399" y="54809"/>
                  </a:cubicBezTo>
                  <a:lnTo>
                    <a:pt x="195399" y="38408"/>
                  </a:lnTo>
                  <a:cubicBezTo>
                    <a:pt x="195399" y="30380"/>
                    <a:pt x="188885" y="23851"/>
                    <a:pt x="180857" y="23851"/>
                  </a:cubicBezTo>
                  <a:lnTo>
                    <a:pt x="158662" y="23851"/>
                  </a:lnTo>
                  <a:cubicBezTo>
                    <a:pt x="152773" y="23851"/>
                    <a:pt x="148041" y="19103"/>
                    <a:pt x="148041" y="13245"/>
                  </a:cubicBezTo>
                  <a:cubicBezTo>
                    <a:pt x="148041" y="7622"/>
                    <a:pt x="143667" y="2968"/>
                    <a:pt x="138044" y="2640"/>
                  </a:cubicBez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18"/>
            <p:cNvSpPr/>
            <p:nvPr/>
          </p:nvSpPr>
          <p:spPr>
            <a:xfrm>
              <a:off x="44150" y="-298087"/>
              <a:ext cx="590400" cy="28881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7" name="Google Shape;127;p18"/>
          <p:cNvGrpSpPr/>
          <p:nvPr/>
        </p:nvGrpSpPr>
        <p:grpSpPr>
          <a:xfrm flipH="1">
            <a:off x="7186268" y="3159920"/>
            <a:ext cx="1957728" cy="2897300"/>
            <a:chOff x="2038900" y="238125"/>
            <a:chExt cx="3538275" cy="5236400"/>
          </a:xfrm>
        </p:grpSpPr>
        <p:sp>
          <p:nvSpPr>
            <p:cNvPr id="128" name="Google Shape;128;p18"/>
            <p:cNvSpPr/>
            <p:nvPr/>
          </p:nvSpPr>
          <p:spPr>
            <a:xfrm>
              <a:off x="2038900" y="238125"/>
              <a:ext cx="3523675" cy="5236400"/>
            </a:xfrm>
            <a:custGeom>
              <a:rect b="b" l="l" r="r" t="t"/>
              <a:pathLst>
                <a:path extrusionOk="0" h="209456" w="140947">
                  <a:moveTo>
                    <a:pt x="0" y="0"/>
                  </a:moveTo>
                  <a:lnTo>
                    <a:pt x="0" y="209455"/>
                  </a:lnTo>
                  <a:lnTo>
                    <a:pt x="123046" y="209455"/>
                  </a:lnTo>
                  <a:cubicBezTo>
                    <a:pt x="130370" y="209455"/>
                    <a:pt x="136289" y="203504"/>
                    <a:pt x="136289" y="196196"/>
                  </a:cubicBezTo>
                  <a:cubicBezTo>
                    <a:pt x="136289" y="188887"/>
                    <a:pt x="130370" y="182952"/>
                    <a:pt x="123046" y="182952"/>
                  </a:cubicBezTo>
                  <a:lnTo>
                    <a:pt x="97963" y="182952"/>
                  </a:lnTo>
                  <a:cubicBezTo>
                    <a:pt x="95043" y="182952"/>
                    <a:pt x="92675" y="180584"/>
                    <a:pt x="92675" y="177664"/>
                  </a:cubicBezTo>
                  <a:cubicBezTo>
                    <a:pt x="92675" y="174743"/>
                    <a:pt x="95043" y="172376"/>
                    <a:pt x="97963" y="172376"/>
                  </a:cubicBezTo>
                  <a:lnTo>
                    <a:pt x="118784" y="172376"/>
                  </a:lnTo>
                  <a:cubicBezTo>
                    <a:pt x="122588" y="172376"/>
                    <a:pt x="125666" y="169297"/>
                    <a:pt x="125666" y="165493"/>
                  </a:cubicBezTo>
                  <a:cubicBezTo>
                    <a:pt x="125666" y="161673"/>
                    <a:pt x="122588" y="158595"/>
                    <a:pt x="118784" y="158595"/>
                  </a:cubicBezTo>
                  <a:lnTo>
                    <a:pt x="82083" y="158595"/>
                  </a:lnTo>
                  <a:cubicBezTo>
                    <a:pt x="82005" y="158598"/>
                    <a:pt x="81928" y="158599"/>
                    <a:pt x="81851" y="158599"/>
                  </a:cubicBezTo>
                  <a:cubicBezTo>
                    <a:pt x="78639" y="158599"/>
                    <a:pt x="75971" y="156054"/>
                    <a:pt x="75848" y="152802"/>
                  </a:cubicBezTo>
                  <a:cubicBezTo>
                    <a:pt x="75737" y="149487"/>
                    <a:pt x="78342" y="146677"/>
                    <a:pt x="81657" y="146567"/>
                  </a:cubicBezTo>
                  <a:lnTo>
                    <a:pt x="120836" y="146567"/>
                  </a:lnTo>
                  <a:cubicBezTo>
                    <a:pt x="126503" y="146567"/>
                    <a:pt x="131096" y="141973"/>
                    <a:pt x="131096" y="136306"/>
                  </a:cubicBezTo>
                  <a:cubicBezTo>
                    <a:pt x="131096" y="130639"/>
                    <a:pt x="126503" y="126046"/>
                    <a:pt x="120836" y="126046"/>
                  </a:cubicBezTo>
                  <a:lnTo>
                    <a:pt x="108744" y="126046"/>
                  </a:lnTo>
                  <a:cubicBezTo>
                    <a:pt x="108695" y="126046"/>
                    <a:pt x="108647" y="126047"/>
                    <a:pt x="108598" y="126047"/>
                  </a:cubicBezTo>
                  <a:cubicBezTo>
                    <a:pt x="101830" y="126047"/>
                    <a:pt x="96305" y="120614"/>
                    <a:pt x="96227" y="113844"/>
                  </a:cubicBezTo>
                  <a:cubicBezTo>
                    <a:pt x="96148" y="107024"/>
                    <a:pt x="101625" y="101421"/>
                    <a:pt x="108429" y="101342"/>
                  </a:cubicBezTo>
                  <a:lnTo>
                    <a:pt x="125177" y="101342"/>
                  </a:lnTo>
                  <a:cubicBezTo>
                    <a:pt x="128460" y="101342"/>
                    <a:pt x="131096" y="98706"/>
                    <a:pt x="131096" y="95422"/>
                  </a:cubicBezTo>
                  <a:cubicBezTo>
                    <a:pt x="131096" y="92139"/>
                    <a:pt x="128460" y="89503"/>
                    <a:pt x="125177" y="89503"/>
                  </a:cubicBezTo>
                  <a:lnTo>
                    <a:pt x="93101" y="89503"/>
                  </a:lnTo>
                  <a:cubicBezTo>
                    <a:pt x="89549" y="89503"/>
                    <a:pt x="86645" y="86630"/>
                    <a:pt x="86645" y="83047"/>
                  </a:cubicBezTo>
                  <a:cubicBezTo>
                    <a:pt x="86645" y="79495"/>
                    <a:pt x="89549" y="76606"/>
                    <a:pt x="93101" y="76606"/>
                  </a:cubicBezTo>
                  <a:lnTo>
                    <a:pt x="133306" y="76606"/>
                  </a:lnTo>
                  <a:cubicBezTo>
                    <a:pt x="137536" y="76606"/>
                    <a:pt x="140946" y="73181"/>
                    <a:pt x="140946" y="68966"/>
                  </a:cubicBezTo>
                  <a:cubicBezTo>
                    <a:pt x="140946" y="64736"/>
                    <a:pt x="137536" y="61326"/>
                    <a:pt x="133306" y="61326"/>
                  </a:cubicBezTo>
                  <a:lnTo>
                    <a:pt x="116416" y="61326"/>
                  </a:lnTo>
                  <a:cubicBezTo>
                    <a:pt x="112185" y="61326"/>
                    <a:pt x="108776" y="57916"/>
                    <a:pt x="108776" y="53686"/>
                  </a:cubicBezTo>
                  <a:lnTo>
                    <a:pt x="108776" y="37111"/>
                  </a:lnTo>
                  <a:cubicBezTo>
                    <a:pt x="108776" y="29013"/>
                    <a:pt x="102193" y="22415"/>
                    <a:pt x="94080" y="22415"/>
                  </a:cubicBezTo>
                  <a:lnTo>
                    <a:pt x="71649" y="22415"/>
                  </a:lnTo>
                  <a:cubicBezTo>
                    <a:pt x="65714" y="22415"/>
                    <a:pt x="60915" y="17601"/>
                    <a:pt x="60915" y="11681"/>
                  </a:cubicBezTo>
                  <a:cubicBezTo>
                    <a:pt x="60915" y="5998"/>
                    <a:pt x="56479" y="1326"/>
                    <a:pt x="50813" y="994"/>
                  </a:cubicBezTo>
                  <a:lnTo>
                    <a:pt x="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8"/>
            <p:cNvSpPr/>
            <p:nvPr/>
          </p:nvSpPr>
          <p:spPr>
            <a:xfrm>
              <a:off x="4666725" y="2981200"/>
              <a:ext cx="910450" cy="249825"/>
            </a:xfrm>
            <a:custGeom>
              <a:rect b="b" l="l" r="r" t="t"/>
              <a:pathLst>
                <a:path extrusionOk="0" h="9993" w="36418">
                  <a:moveTo>
                    <a:pt x="4989" y="1"/>
                  </a:moveTo>
                  <a:cubicBezTo>
                    <a:pt x="2226" y="1"/>
                    <a:pt x="1" y="2258"/>
                    <a:pt x="1" y="5005"/>
                  </a:cubicBezTo>
                  <a:cubicBezTo>
                    <a:pt x="1" y="7767"/>
                    <a:pt x="2226" y="9993"/>
                    <a:pt x="4989" y="9993"/>
                  </a:cubicBezTo>
                  <a:lnTo>
                    <a:pt x="31429" y="9993"/>
                  </a:lnTo>
                  <a:cubicBezTo>
                    <a:pt x="34191" y="9993"/>
                    <a:pt x="36417" y="7736"/>
                    <a:pt x="36417" y="5005"/>
                  </a:cubicBezTo>
                  <a:cubicBezTo>
                    <a:pt x="36417" y="2242"/>
                    <a:pt x="34191" y="1"/>
                    <a:pt x="31429"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8"/>
            <p:cNvSpPr/>
            <p:nvPr/>
          </p:nvSpPr>
          <p:spPr>
            <a:xfrm>
              <a:off x="4228300" y="421625"/>
              <a:ext cx="910025" cy="249825"/>
            </a:xfrm>
            <a:custGeom>
              <a:rect b="b" l="l" r="r" t="t"/>
              <a:pathLst>
                <a:path extrusionOk="0" h="9993" w="36401">
                  <a:moveTo>
                    <a:pt x="4988" y="0"/>
                  </a:moveTo>
                  <a:cubicBezTo>
                    <a:pt x="2226" y="0"/>
                    <a:pt x="0" y="2226"/>
                    <a:pt x="0" y="4988"/>
                  </a:cubicBezTo>
                  <a:cubicBezTo>
                    <a:pt x="0" y="7751"/>
                    <a:pt x="2226" y="9992"/>
                    <a:pt x="4988" y="9992"/>
                  </a:cubicBezTo>
                  <a:lnTo>
                    <a:pt x="31413" y="9992"/>
                  </a:lnTo>
                  <a:cubicBezTo>
                    <a:pt x="34175" y="9992"/>
                    <a:pt x="36401" y="7751"/>
                    <a:pt x="36401" y="4988"/>
                  </a:cubicBezTo>
                  <a:cubicBezTo>
                    <a:pt x="36401" y="2226"/>
                    <a:pt x="34175" y="0"/>
                    <a:pt x="3141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18"/>
          <p:cNvSpPr txBox="1"/>
          <p:nvPr>
            <p:ph type="title"/>
          </p:nvPr>
        </p:nvSpPr>
        <p:spPr>
          <a:xfrm>
            <a:off x="628650" y="444521"/>
            <a:ext cx="2152200" cy="1813800"/>
          </a:xfrm>
          <a:prstGeom prst="rect">
            <a:avLst/>
          </a:prstGeom>
        </p:spPr>
        <p:txBody>
          <a:bodyPr anchorCtr="0" anchor="ctr" bIns="91425" lIns="91425" spcFirstLastPara="1" rIns="91425" wrap="square" tIns="91425">
            <a:noAutofit/>
          </a:bodyPr>
          <a:lstStyle>
            <a:lvl1pPr lvl="0">
              <a:spcBef>
                <a:spcPts val="0"/>
              </a:spcBef>
              <a:spcAft>
                <a:spcPts val="0"/>
              </a:spcAft>
              <a:buSzPts val="4200"/>
              <a:buNone/>
              <a:defRPr sz="2500"/>
            </a:lvl1pPr>
            <a:lvl2pPr lvl="1">
              <a:spcBef>
                <a:spcPts val="0"/>
              </a:spcBef>
              <a:spcAft>
                <a:spcPts val="0"/>
              </a:spcAft>
              <a:buSzPts val="4800"/>
              <a:buNone/>
              <a:defRPr>
                <a:latin typeface="Mali"/>
                <a:ea typeface="Mali"/>
                <a:cs typeface="Mali"/>
                <a:sym typeface="Mali"/>
              </a:defRPr>
            </a:lvl2pPr>
            <a:lvl3pPr lvl="2">
              <a:spcBef>
                <a:spcPts val="0"/>
              </a:spcBef>
              <a:spcAft>
                <a:spcPts val="0"/>
              </a:spcAft>
              <a:buSzPts val="4800"/>
              <a:buNone/>
              <a:defRPr>
                <a:latin typeface="Mali"/>
                <a:ea typeface="Mali"/>
                <a:cs typeface="Mali"/>
                <a:sym typeface="Mali"/>
              </a:defRPr>
            </a:lvl3pPr>
            <a:lvl4pPr lvl="3">
              <a:spcBef>
                <a:spcPts val="0"/>
              </a:spcBef>
              <a:spcAft>
                <a:spcPts val="0"/>
              </a:spcAft>
              <a:buSzPts val="4800"/>
              <a:buNone/>
              <a:defRPr>
                <a:latin typeface="Mali"/>
                <a:ea typeface="Mali"/>
                <a:cs typeface="Mali"/>
                <a:sym typeface="Mali"/>
              </a:defRPr>
            </a:lvl4pPr>
            <a:lvl5pPr lvl="4">
              <a:spcBef>
                <a:spcPts val="0"/>
              </a:spcBef>
              <a:spcAft>
                <a:spcPts val="0"/>
              </a:spcAft>
              <a:buSzPts val="4800"/>
              <a:buNone/>
              <a:defRPr>
                <a:latin typeface="Mali"/>
                <a:ea typeface="Mali"/>
                <a:cs typeface="Mali"/>
                <a:sym typeface="Mali"/>
              </a:defRPr>
            </a:lvl5pPr>
            <a:lvl6pPr lvl="5">
              <a:spcBef>
                <a:spcPts val="0"/>
              </a:spcBef>
              <a:spcAft>
                <a:spcPts val="0"/>
              </a:spcAft>
              <a:buSzPts val="4800"/>
              <a:buNone/>
              <a:defRPr>
                <a:latin typeface="Mali"/>
                <a:ea typeface="Mali"/>
                <a:cs typeface="Mali"/>
                <a:sym typeface="Mali"/>
              </a:defRPr>
            </a:lvl6pPr>
            <a:lvl7pPr lvl="6">
              <a:spcBef>
                <a:spcPts val="0"/>
              </a:spcBef>
              <a:spcAft>
                <a:spcPts val="0"/>
              </a:spcAft>
              <a:buSzPts val="4800"/>
              <a:buNone/>
              <a:defRPr>
                <a:latin typeface="Mali"/>
                <a:ea typeface="Mali"/>
                <a:cs typeface="Mali"/>
                <a:sym typeface="Mali"/>
              </a:defRPr>
            </a:lvl7pPr>
            <a:lvl8pPr lvl="7">
              <a:spcBef>
                <a:spcPts val="0"/>
              </a:spcBef>
              <a:spcAft>
                <a:spcPts val="0"/>
              </a:spcAft>
              <a:buSzPts val="4800"/>
              <a:buNone/>
              <a:defRPr>
                <a:latin typeface="Mali"/>
                <a:ea typeface="Mali"/>
                <a:cs typeface="Mali"/>
                <a:sym typeface="Mali"/>
              </a:defRPr>
            </a:lvl8pPr>
            <a:lvl9pPr lvl="8">
              <a:spcBef>
                <a:spcPts val="0"/>
              </a:spcBef>
              <a:spcAft>
                <a:spcPts val="0"/>
              </a:spcAft>
              <a:buSzPts val="4800"/>
              <a:buNone/>
              <a:defRPr>
                <a:latin typeface="Mali"/>
                <a:ea typeface="Mali"/>
                <a:cs typeface="Mali"/>
                <a:sym typeface="Mal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32" name="Shape 132"/>
        <p:cNvGrpSpPr/>
        <p:nvPr/>
      </p:nvGrpSpPr>
      <p:grpSpPr>
        <a:xfrm>
          <a:off x="0" y="0"/>
          <a:ext cx="0" cy="0"/>
          <a:chOff x="0" y="0"/>
          <a:chExt cx="0" cy="0"/>
        </a:xfrm>
      </p:grpSpPr>
      <p:sp>
        <p:nvSpPr>
          <p:cNvPr id="133" name="Google Shape;133;p19"/>
          <p:cNvSpPr txBox="1"/>
          <p:nvPr>
            <p:ph hasCustomPrompt="1" type="title"/>
          </p:nvPr>
        </p:nvSpPr>
        <p:spPr>
          <a:xfrm>
            <a:off x="1687050" y="1029138"/>
            <a:ext cx="5769900" cy="13644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900"/>
              <a:buNone/>
              <a:defRPr sz="7900">
                <a:solidFill>
                  <a:schemeClr val="dk1"/>
                </a:solidFill>
              </a:defRPr>
            </a:lvl1pPr>
            <a:lvl2pPr lvl="1" rtl="0" algn="ctr">
              <a:spcBef>
                <a:spcPts val="0"/>
              </a:spcBef>
              <a:spcAft>
                <a:spcPts val="0"/>
              </a:spcAft>
              <a:buSzPts val="7900"/>
              <a:buNone/>
              <a:defRPr sz="7900"/>
            </a:lvl2pPr>
            <a:lvl3pPr lvl="2" rtl="0" algn="ctr">
              <a:spcBef>
                <a:spcPts val="0"/>
              </a:spcBef>
              <a:spcAft>
                <a:spcPts val="0"/>
              </a:spcAft>
              <a:buSzPts val="7900"/>
              <a:buNone/>
              <a:defRPr sz="7900"/>
            </a:lvl3pPr>
            <a:lvl4pPr lvl="3" rtl="0" algn="ctr">
              <a:spcBef>
                <a:spcPts val="0"/>
              </a:spcBef>
              <a:spcAft>
                <a:spcPts val="0"/>
              </a:spcAft>
              <a:buSzPts val="7900"/>
              <a:buNone/>
              <a:defRPr sz="7900"/>
            </a:lvl4pPr>
            <a:lvl5pPr lvl="4" rtl="0" algn="ctr">
              <a:spcBef>
                <a:spcPts val="0"/>
              </a:spcBef>
              <a:spcAft>
                <a:spcPts val="0"/>
              </a:spcAft>
              <a:buSzPts val="7900"/>
              <a:buNone/>
              <a:defRPr sz="7900"/>
            </a:lvl5pPr>
            <a:lvl6pPr lvl="5" rtl="0" algn="ctr">
              <a:spcBef>
                <a:spcPts val="0"/>
              </a:spcBef>
              <a:spcAft>
                <a:spcPts val="0"/>
              </a:spcAft>
              <a:buSzPts val="7900"/>
              <a:buNone/>
              <a:defRPr sz="7900"/>
            </a:lvl6pPr>
            <a:lvl7pPr lvl="6" rtl="0" algn="ctr">
              <a:spcBef>
                <a:spcPts val="0"/>
              </a:spcBef>
              <a:spcAft>
                <a:spcPts val="0"/>
              </a:spcAft>
              <a:buSzPts val="7900"/>
              <a:buNone/>
              <a:defRPr sz="7900"/>
            </a:lvl7pPr>
            <a:lvl8pPr lvl="7" rtl="0" algn="ctr">
              <a:spcBef>
                <a:spcPts val="0"/>
              </a:spcBef>
              <a:spcAft>
                <a:spcPts val="0"/>
              </a:spcAft>
              <a:buSzPts val="7900"/>
              <a:buNone/>
              <a:defRPr sz="7900"/>
            </a:lvl8pPr>
            <a:lvl9pPr lvl="8" rtl="0" algn="ctr">
              <a:spcBef>
                <a:spcPts val="0"/>
              </a:spcBef>
              <a:spcAft>
                <a:spcPts val="0"/>
              </a:spcAft>
              <a:buSzPts val="7900"/>
              <a:buNone/>
              <a:defRPr sz="7900"/>
            </a:lvl9pPr>
          </a:lstStyle>
          <a:p>
            <a:r>
              <a:t>xx%</a:t>
            </a:r>
          </a:p>
        </p:txBody>
      </p:sp>
      <p:sp>
        <p:nvSpPr>
          <p:cNvPr id="134" name="Google Shape;134;p19"/>
          <p:cNvSpPr txBox="1"/>
          <p:nvPr>
            <p:ph idx="1" type="subTitle"/>
          </p:nvPr>
        </p:nvSpPr>
        <p:spPr>
          <a:xfrm>
            <a:off x="1687050" y="2393550"/>
            <a:ext cx="5769900" cy="4080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noFill/>
      </p:bgPr>
    </p:bg>
    <p:spTree>
      <p:nvGrpSpPr>
        <p:cNvPr id="135" name="Shape 13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hasCustomPrompt="1" type="title"/>
          </p:nvPr>
        </p:nvSpPr>
        <p:spPr>
          <a:xfrm>
            <a:off x="2756850" y="2601225"/>
            <a:ext cx="3630300" cy="13167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7900"/>
              <a:buNone/>
              <a:defRPr sz="7900"/>
            </a:lvl1pPr>
            <a:lvl2pPr lvl="1" rtl="0" algn="ctr">
              <a:spcBef>
                <a:spcPts val="0"/>
              </a:spcBef>
              <a:spcAft>
                <a:spcPts val="0"/>
              </a:spcAft>
              <a:buSzPts val="7900"/>
              <a:buNone/>
              <a:defRPr sz="7900"/>
            </a:lvl2pPr>
            <a:lvl3pPr lvl="2" rtl="0" algn="ctr">
              <a:spcBef>
                <a:spcPts val="0"/>
              </a:spcBef>
              <a:spcAft>
                <a:spcPts val="0"/>
              </a:spcAft>
              <a:buSzPts val="7900"/>
              <a:buNone/>
              <a:defRPr sz="7900"/>
            </a:lvl3pPr>
            <a:lvl4pPr lvl="3" rtl="0" algn="ctr">
              <a:spcBef>
                <a:spcPts val="0"/>
              </a:spcBef>
              <a:spcAft>
                <a:spcPts val="0"/>
              </a:spcAft>
              <a:buSzPts val="7900"/>
              <a:buNone/>
              <a:defRPr sz="7900"/>
            </a:lvl4pPr>
            <a:lvl5pPr lvl="4" rtl="0" algn="ctr">
              <a:spcBef>
                <a:spcPts val="0"/>
              </a:spcBef>
              <a:spcAft>
                <a:spcPts val="0"/>
              </a:spcAft>
              <a:buSzPts val="7900"/>
              <a:buNone/>
              <a:defRPr sz="7900"/>
            </a:lvl5pPr>
            <a:lvl6pPr lvl="5" rtl="0" algn="ctr">
              <a:spcBef>
                <a:spcPts val="0"/>
              </a:spcBef>
              <a:spcAft>
                <a:spcPts val="0"/>
              </a:spcAft>
              <a:buSzPts val="7900"/>
              <a:buNone/>
              <a:defRPr sz="7900"/>
            </a:lvl6pPr>
            <a:lvl7pPr lvl="6" rtl="0" algn="ctr">
              <a:spcBef>
                <a:spcPts val="0"/>
              </a:spcBef>
              <a:spcAft>
                <a:spcPts val="0"/>
              </a:spcAft>
              <a:buSzPts val="7900"/>
              <a:buNone/>
              <a:defRPr sz="7900"/>
            </a:lvl7pPr>
            <a:lvl8pPr lvl="7" rtl="0" algn="ctr">
              <a:spcBef>
                <a:spcPts val="0"/>
              </a:spcBef>
              <a:spcAft>
                <a:spcPts val="0"/>
              </a:spcAft>
              <a:buSzPts val="7900"/>
              <a:buNone/>
              <a:defRPr sz="7900"/>
            </a:lvl8pPr>
            <a:lvl9pPr lvl="8" rtl="0" algn="ctr">
              <a:spcBef>
                <a:spcPts val="0"/>
              </a:spcBef>
              <a:spcAft>
                <a:spcPts val="0"/>
              </a:spcAft>
              <a:buSzPts val="7900"/>
              <a:buNone/>
              <a:defRPr sz="7900"/>
            </a:lvl9pPr>
          </a:lstStyle>
          <a:p>
            <a:r>
              <a:t>xx%</a:t>
            </a:r>
          </a:p>
        </p:txBody>
      </p:sp>
      <p:sp>
        <p:nvSpPr>
          <p:cNvPr id="14" name="Google Shape;14;p3"/>
          <p:cNvSpPr txBox="1"/>
          <p:nvPr>
            <p:ph idx="2" type="title"/>
          </p:nvPr>
        </p:nvSpPr>
        <p:spPr>
          <a:xfrm>
            <a:off x="1927950" y="3707650"/>
            <a:ext cx="5288100" cy="759000"/>
          </a:xfrm>
          <a:prstGeom prst="rect">
            <a:avLst/>
          </a:prstGeom>
        </p:spPr>
        <p:txBody>
          <a:bodyPr anchorCtr="0" anchor="t"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2">
    <p:bg>
      <p:bgPr>
        <a:solidFill>
          <a:schemeClr val="accent2"/>
        </a:solidFill>
      </p:bgPr>
    </p:bg>
    <p:spTree>
      <p:nvGrpSpPr>
        <p:cNvPr id="136" name="Shape 136"/>
        <p:cNvGrpSpPr/>
        <p:nvPr/>
      </p:nvGrpSpPr>
      <p:grpSpPr>
        <a:xfrm>
          <a:off x="0" y="0"/>
          <a:ext cx="0" cy="0"/>
          <a:chOff x="0" y="0"/>
          <a:chExt cx="0" cy="0"/>
        </a:xfrm>
      </p:grpSpPr>
      <p:sp>
        <p:nvSpPr>
          <p:cNvPr id="137" name="Google Shape;137;p21"/>
          <p:cNvSpPr txBox="1"/>
          <p:nvPr/>
        </p:nvSpPr>
        <p:spPr>
          <a:xfrm>
            <a:off x="2581325" y="3584375"/>
            <a:ext cx="3981300" cy="832200"/>
          </a:xfrm>
          <a:prstGeom prst="rect">
            <a:avLst/>
          </a:prstGeom>
          <a:noFill/>
          <a:ln>
            <a:noFill/>
          </a:ln>
        </p:spPr>
        <p:txBody>
          <a:bodyPr anchorCtr="0" anchor="b" bIns="91425" lIns="91425" spcFirstLastPara="1" rIns="91425" wrap="square" tIns="91425">
            <a:noAutofit/>
          </a:bodyPr>
          <a:lstStyle/>
          <a:p>
            <a:pPr indent="0" lvl="0" marL="0" rtl="0" algn="ctr">
              <a:spcBef>
                <a:spcPts val="0"/>
              </a:spcBef>
              <a:spcAft>
                <a:spcPts val="0"/>
              </a:spcAft>
              <a:buNone/>
            </a:pPr>
            <a:r>
              <a:rPr lang="en">
                <a:solidFill>
                  <a:schemeClr val="dk1"/>
                </a:solidFill>
                <a:latin typeface="KoHo Medium"/>
                <a:ea typeface="KoHo Medium"/>
                <a:cs typeface="KoHo Medium"/>
                <a:sym typeface="KoHo Medium"/>
              </a:rPr>
              <a:t>CREDITS: This presentation template was created by </a:t>
            </a:r>
            <a:r>
              <a:rPr b="1" lang="en">
                <a:solidFill>
                  <a:schemeClr val="dk1"/>
                </a:solidFill>
                <a:uFill>
                  <a:noFill/>
                </a:uFill>
                <a:latin typeface="KoHo"/>
                <a:ea typeface="KoHo"/>
                <a:cs typeface="KoHo"/>
                <a:sym typeface="KoHo"/>
                <a:hlinkClick r:id="rId2">
                  <a:extLst>
                    <a:ext uri="{A12FA001-AC4F-418D-AE19-62706E023703}">
                      <ahyp:hlinkClr val="tx"/>
                    </a:ext>
                  </a:extLst>
                </a:hlinkClick>
              </a:rPr>
              <a:t>Slidesgo</a:t>
            </a:r>
            <a:r>
              <a:rPr lang="en">
                <a:solidFill>
                  <a:schemeClr val="dk1"/>
                </a:solidFill>
                <a:latin typeface="KoHo Medium"/>
                <a:ea typeface="KoHo Medium"/>
                <a:cs typeface="KoHo Medium"/>
                <a:sym typeface="KoHo Medium"/>
              </a:rPr>
              <a:t>, including icons by </a:t>
            </a:r>
            <a:r>
              <a:rPr b="1" lang="en">
                <a:solidFill>
                  <a:schemeClr val="dk1"/>
                </a:solidFill>
                <a:uFill>
                  <a:noFill/>
                </a:uFill>
                <a:latin typeface="KoHo"/>
                <a:ea typeface="KoHo"/>
                <a:cs typeface="KoHo"/>
                <a:sym typeface="KoHo"/>
                <a:hlinkClick r:id="rId3">
                  <a:extLst>
                    <a:ext uri="{A12FA001-AC4F-418D-AE19-62706E023703}">
                      <ahyp:hlinkClr val="tx"/>
                    </a:ext>
                  </a:extLst>
                </a:hlinkClick>
              </a:rPr>
              <a:t>Flaticon</a:t>
            </a:r>
            <a:r>
              <a:rPr lang="en">
                <a:solidFill>
                  <a:schemeClr val="dk1"/>
                </a:solidFill>
                <a:latin typeface="KoHo Medium"/>
                <a:ea typeface="KoHo Medium"/>
                <a:cs typeface="KoHo Medium"/>
                <a:sym typeface="KoHo Medium"/>
              </a:rPr>
              <a:t>, and infographics &amp; images by </a:t>
            </a:r>
            <a:r>
              <a:rPr b="1" lang="en">
                <a:solidFill>
                  <a:schemeClr val="dk1"/>
                </a:solidFill>
                <a:uFill>
                  <a:noFill/>
                </a:uFill>
                <a:latin typeface="KoHo"/>
                <a:ea typeface="KoHo"/>
                <a:cs typeface="KoHo"/>
                <a:sym typeface="KoHo"/>
                <a:hlinkClick r:id="rId4">
                  <a:extLst>
                    <a:ext uri="{A12FA001-AC4F-418D-AE19-62706E023703}">
                      <ahyp:hlinkClr val="tx"/>
                    </a:ext>
                  </a:extLst>
                </a:hlinkClick>
              </a:rPr>
              <a:t>Freepik</a:t>
            </a:r>
            <a:endParaRPr b="1">
              <a:solidFill>
                <a:schemeClr val="dk1"/>
              </a:solidFill>
              <a:latin typeface="KoHo"/>
              <a:ea typeface="KoHo"/>
              <a:cs typeface="KoHo"/>
              <a:sym typeface="KoHo"/>
            </a:endParaRPr>
          </a:p>
        </p:txBody>
      </p:sp>
      <p:sp>
        <p:nvSpPr>
          <p:cNvPr id="138" name="Google Shape;138;p21"/>
          <p:cNvSpPr txBox="1"/>
          <p:nvPr>
            <p:ph type="title"/>
          </p:nvPr>
        </p:nvSpPr>
        <p:spPr>
          <a:xfrm>
            <a:off x="713250" y="539508"/>
            <a:ext cx="7717500" cy="704100"/>
          </a:xfrm>
          <a:prstGeom prst="rect">
            <a:avLst/>
          </a:prstGeom>
        </p:spPr>
        <p:txBody>
          <a:bodyPr anchorCtr="0" anchor="ctr" bIns="91425" lIns="91425" spcFirstLastPara="1" rIns="91425" wrap="square" tIns="91425">
            <a:noAutofit/>
          </a:bodyPr>
          <a:lstStyle>
            <a:lvl1pPr lvl="0" algn="ctr">
              <a:spcBef>
                <a:spcPts val="0"/>
              </a:spcBef>
              <a:spcAft>
                <a:spcPts val="0"/>
              </a:spcAft>
              <a:buSzPts val="7200"/>
              <a:buNone/>
              <a:defRPr sz="7200"/>
            </a:lvl1pPr>
            <a:lvl2pPr lvl="1" algn="ctr">
              <a:spcBef>
                <a:spcPts val="0"/>
              </a:spcBef>
              <a:spcAft>
                <a:spcPts val="0"/>
              </a:spcAft>
              <a:buSzPts val="4800"/>
              <a:buNone/>
              <a:defRPr>
                <a:latin typeface="Mali"/>
                <a:ea typeface="Mali"/>
                <a:cs typeface="Mali"/>
                <a:sym typeface="Mali"/>
              </a:defRPr>
            </a:lvl2pPr>
            <a:lvl3pPr lvl="2" algn="ctr">
              <a:spcBef>
                <a:spcPts val="0"/>
              </a:spcBef>
              <a:spcAft>
                <a:spcPts val="0"/>
              </a:spcAft>
              <a:buSzPts val="4800"/>
              <a:buNone/>
              <a:defRPr>
                <a:latin typeface="Mali"/>
                <a:ea typeface="Mali"/>
                <a:cs typeface="Mali"/>
                <a:sym typeface="Mali"/>
              </a:defRPr>
            </a:lvl3pPr>
            <a:lvl4pPr lvl="3" algn="ctr">
              <a:spcBef>
                <a:spcPts val="0"/>
              </a:spcBef>
              <a:spcAft>
                <a:spcPts val="0"/>
              </a:spcAft>
              <a:buSzPts val="4800"/>
              <a:buNone/>
              <a:defRPr>
                <a:latin typeface="Mali"/>
                <a:ea typeface="Mali"/>
                <a:cs typeface="Mali"/>
                <a:sym typeface="Mali"/>
              </a:defRPr>
            </a:lvl4pPr>
            <a:lvl5pPr lvl="4" algn="ctr">
              <a:spcBef>
                <a:spcPts val="0"/>
              </a:spcBef>
              <a:spcAft>
                <a:spcPts val="0"/>
              </a:spcAft>
              <a:buSzPts val="4800"/>
              <a:buNone/>
              <a:defRPr>
                <a:latin typeface="Mali"/>
                <a:ea typeface="Mali"/>
                <a:cs typeface="Mali"/>
                <a:sym typeface="Mali"/>
              </a:defRPr>
            </a:lvl5pPr>
            <a:lvl6pPr lvl="5" algn="ctr">
              <a:spcBef>
                <a:spcPts val="0"/>
              </a:spcBef>
              <a:spcAft>
                <a:spcPts val="0"/>
              </a:spcAft>
              <a:buSzPts val="4800"/>
              <a:buNone/>
              <a:defRPr>
                <a:latin typeface="Mali"/>
                <a:ea typeface="Mali"/>
                <a:cs typeface="Mali"/>
                <a:sym typeface="Mali"/>
              </a:defRPr>
            </a:lvl6pPr>
            <a:lvl7pPr lvl="6" algn="ctr">
              <a:spcBef>
                <a:spcPts val="0"/>
              </a:spcBef>
              <a:spcAft>
                <a:spcPts val="0"/>
              </a:spcAft>
              <a:buSzPts val="4800"/>
              <a:buNone/>
              <a:defRPr>
                <a:latin typeface="Mali"/>
                <a:ea typeface="Mali"/>
                <a:cs typeface="Mali"/>
                <a:sym typeface="Mali"/>
              </a:defRPr>
            </a:lvl7pPr>
            <a:lvl8pPr lvl="7" algn="ctr">
              <a:spcBef>
                <a:spcPts val="0"/>
              </a:spcBef>
              <a:spcAft>
                <a:spcPts val="0"/>
              </a:spcAft>
              <a:buSzPts val="4800"/>
              <a:buNone/>
              <a:defRPr>
                <a:latin typeface="Mali"/>
                <a:ea typeface="Mali"/>
                <a:cs typeface="Mali"/>
                <a:sym typeface="Mali"/>
              </a:defRPr>
            </a:lvl8pPr>
            <a:lvl9pPr lvl="8" algn="ctr">
              <a:spcBef>
                <a:spcPts val="0"/>
              </a:spcBef>
              <a:spcAft>
                <a:spcPts val="0"/>
              </a:spcAft>
              <a:buSzPts val="4800"/>
              <a:buNone/>
              <a:defRPr>
                <a:latin typeface="Mali"/>
                <a:ea typeface="Mali"/>
                <a:cs typeface="Mali"/>
                <a:sym typeface="Mali"/>
              </a:defRPr>
            </a:lvl9pPr>
          </a:lstStyle>
          <a:p/>
        </p:txBody>
      </p:sp>
      <p:sp>
        <p:nvSpPr>
          <p:cNvPr id="139" name="Google Shape;139;p21"/>
          <p:cNvSpPr txBox="1"/>
          <p:nvPr>
            <p:ph idx="1" type="subTitle"/>
          </p:nvPr>
        </p:nvSpPr>
        <p:spPr>
          <a:xfrm>
            <a:off x="2715768" y="1402092"/>
            <a:ext cx="3721500" cy="704100"/>
          </a:xfrm>
          <a:prstGeom prst="rect">
            <a:avLst/>
          </a:prstGeom>
        </p:spPr>
        <p:txBody>
          <a:bodyPr anchorCtr="0" anchor="ctr" bIns="91425" lIns="91425" spcFirstLastPara="1" rIns="91425" wrap="square" tIns="91425">
            <a:noAutofit/>
          </a:bodyPr>
          <a:lstStyle>
            <a:lvl1pPr lvl="0" algn="ctr">
              <a:spcBef>
                <a:spcPts val="0"/>
              </a:spcBef>
              <a:spcAft>
                <a:spcPts val="0"/>
              </a:spcAft>
              <a:buSzPts val="2400"/>
              <a:buNone/>
              <a:defRPr sz="2400"/>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p:txBody>
      </p:sp>
      <p:sp>
        <p:nvSpPr>
          <p:cNvPr id="140" name="Google Shape;140;p21"/>
          <p:cNvSpPr txBox="1"/>
          <p:nvPr>
            <p:ph idx="2" type="subTitle"/>
          </p:nvPr>
        </p:nvSpPr>
        <p:spPr>
          <a:xfrm>
            <a:off x="3424468" y="2164092"/>
            <a:ext cx="2295000" cy="8322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400"/>
              <a:buNone/>
              <a:defRPr sz="1400"/>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p:txBody>
      </p:sp>
      <p:grpSp>
        <p:nvGrpSpPr>
          <p:cNvPr id="141" name="Google Shape;141;p21"/>
          <p:cNvGrpSpPr/>
          <p:nvPr/>
        </p:nvGrpSpPr>
        <p:grpSpPr>
          <a:xfrm flipH="1" rot="10800000">
            <a:off x="7" y="-8"/>
            <a:ext cx="1365932" cy="3663637"/>
            <a:chOff x="2827800" y="238125"/>
            <a:chExt cx="1946050" cy="5219600"/>
          </a:xfrm>
        </p:grpSpPr>
        <p:sp>
          <p:nvSpPr>
            <p:cNvPr id="142" name="Google Shape;142;p21"/>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1"/>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1"/>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45" name="Google Shape;145;p21"/>
          <p:cNvCxnSpPr/>
          <p:nvPr/>
        </p:nvCxnSpPr>
        <p:spPr>
          <a:xfrm rot="10800000">
            <a:off x="402289" y="1207342"/>
            <a:ext cx="795300" cy="0"/>
          </a:xfrm>
          <a:prstGeom prst="straightConnector1">
            <a:avLst/>
          </a:prstGeom>
          <a:noFill/>
          <a:ln cap="flat" cmpd="sng" w="19050">
            <a:solidFill>
              <a:schemeClr val="dk2"/>
            </a:solidFill>
            <a:prstDash val="solid"/>
            <a:round/>
            <a:headEnd len="med" w="med" type="none"/>
            <a:tailEnd len="med" w="med" type="none"/>
          </a:ln>
        </p:spPr>
      </p:cxnSp>
      <p:sp>
        <p:nvSpPr>
          <p:cNvPr id="146" name="Google Shape;146;p21"/>
          <p:cNvSpPr/>
          <p:nvPr/>
        </p:nvSpPr>
        <p:spPr>
          <a:xfrm rot="10800000">
            <a:off x="475495" y="478208"/>
            <a:ext cx="194100" cy="1941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7" name="Google Shape;147;p21"/>
          <p:cNvGrpSpPr/>
          <p:nvPr/>
        </p:nvGrpSpPr>
        <p:grpSpPr>
          <a:xfrm>
            <a:off x="7778111" y="1475229"/>
            <a:ext cx="1365932" cy="3663637"/>
            <a:chOff x="7778111" y="1475229"/>
            <a:chExt cx="1365932" cy="3663637"/>
          </a:xfrm>
        </p:grpSpPr>
        <p:grpSp>
          <p:nvGrpSpPr>
            <p:cNvPr id="148" name="Google Shape;148;p21"/>
            <p:cNvGrpSpPr/>
            <p:nvPr/>
          </p:nvGrpSpPr>
          <p:grpSpPr>
            <a:xfrm flipH="1">
              <a:off x="7778111" y="1475229"/>
              <a:ext cx="1365932" cy="3663637"/>
              <a:chOff x="2827800" y="238125"/>
              <a:chExt cx="1946050" cy="5219600"/>
            </a:xfrm>
          </p:grpSpPr>
          <p:sp>
            <p:nvSpPr>
              <p:cNvPr id="149" name="Google Shape;149;p21"/>
              <p:cNvSpPr/>
              <p:nvPr/>
            </p:nvSpPr>
            <p:spPr>
              <a:xfrm>
                <a:off x="2827800" y="588750"/>
                <a:ext cx="1930950" cy="4868975"/>
              </a:xfrm>
              <a:custGeom>
                <a:rect b="b" l="l" r="r" t="t"/>
                <a:pathLst>
                  <a:path extrusionOk="0" h="194759" w="77238">
                    <a:moveTo>
                      <a:pt x="0" y="0"/>
                    </a:moveTo>
                    <a:lnTo>
                      <a:pt x="0" y="194759"/>
                    </a:lnTo>
                    <a:lnTo>
                      <a:pt x="58727" y="194759"/>
                    </a:lnTo>
                    <a:cubicBezTo>
                      <a:pt x="66295" y="194759"/>
                      <a:pt x="72427" y="188626"/>
                      <a:pt x="72427" y="181059"/>
                    </a:cubicBezTo>
                    <a:cubicBezTo>
                      <a:pt x="72427" y="173508"/>
                      <a:pt x="66295" y="167360"/>
                      <a:pt x="58727" y="167360"/>
                    </a:cubicBezTo>
                    <a:lnTo>
                      <a:pt x="32829" y="167360"/>
                    </a:lnTo>
                    <a:cubicBezTo>
                      <a:pt x="29796" y="167360"/>
                      <a:pt x="27350" y="164914"/>
                      <a:pt x="27350" y="161897"/>
                    </a:cubicBezTo>
                    <a:cubicBezTo>
                      <a:pt x="27350" y="160396"/>
                      <a:pt x="27969" y="159026"/>
                      <a:pt x="28964" y="158048"/>
                    </a:cubicBezTo>
                    <a:cubicBezTo>
                      <a:pt x="29943" y="157069"/>
                      <a:pt x="31313" y="156466"/>
                      <a:pt x="32829" y="156466"/>
                    </a:cubicBezTo>
                    <a:lnTo>
                      <a:pt x="54324" y="156466"/>
                    </a:lnTo>
                    <a:cubicBezTo>
                      <a:pt x="58254" y="156466"/>
                      <a:pt x="61435" y="153286"/>
                      <a:pt x="61435" y="149355"/>
                    </a:cubicBezTo>
                    <a:cubicBezTo>
                      <a:pt x="61435" y="145408"/>
                      <a:pt x="58271" y="142228"/>
                      <a:pt x="54324" y="142228"/>
                    </a:cubicBezTo>
                    <a:lnTo>
                      <a:pt x="16406" y="142228"/>
                    </a:lnTo>
                    <a:cubicBezTo>
                      <a:pt x="12982" y="142228"/>
                      <a:pt x="10193" y="139440"/>
                      <a:pt x="10193" y="136015"/>
                    </a:cubicBezTo>
                    <a:cubicBezTo>
                      <a:pt x="10193" y="132590"/>
                      <a:pt x="12965" y="129801"/>
                      <a:pt x="16406" y="129801"/>
                    </a:cubicBezTo>
                    <a:lnTo>
                      <a:pt x="56493" y="129801"/>
                    </a:lnTo>
                    <a:cubicBezTo>
                      <a:pt x="62332" y="129801"/>
                      <a:pt x="67094" y="125055"/>
                      <a:pt x="67094" y="119200"/>
                    </a:cubicBezTo>
                    <a:cubicBezTo>
                      <a:pt x="67094" y="113346"/>
                      <a:pt x="62332" y="108600"/>
                      <a:pt x="56493" y="108600"/>
                    </a:cubicBezTo>
                    <a:lnTo>
                      <a:pt x="44001" y="108600"/>
                    </a:lnTo>
                    <a:cubicBezTo>
                      <a:pt x="36939" y="108600"/>
                      <a:pt x="31231" y="102892"/>
                      <a:pt x="31231" y="95830"/>
                    </a:cubicBezTo>
                    <a:cubicBezTo>
                      <a:pt x="31231" y="88801"/>
                      <a:pt x="36939" y="83093"/>
                      <a:pt x="43968" y="83093"/>
                    </a:cubicBezTo>
                    <a:lnTo>
                      <a:pt x="60962" y="83093"/>
                    </a:lnTo>
                    <a:cubicBezTo>
                      <a:pt x="64338" y="83093"/>
                      <a:pt x="67077" y="80370"/>
                      <a:pt x="67077" y="76977"/>
                    </a:cubicBezTo>
                    <a:cubicBezTo>
                      <a:pt x="67077" y="75346"/>
                      <a:pt x="66425" y="73797"/>
                      <a:pt x="65283" y="72656"/>
                    </a:cubicBezTo>
                    <a:cubicBezTo>
                      <a:pt x="64142" y="71514"/>
                      <a:pt x="62593" y="70862"/>
                      <a:pt x="60962" y="70862"/>
                    </a:cubicBezTo>
                    <a:lnTo>
                      <a:pt x="27806" y="70862"/>
                    </a:lnTo>
                    <a:cubicBezTo>
                      <a:pt x="24137" y="70862"/>
                      <a:pt x="21136" y="67893"/>
                      <a:pt x="21136" y="64191"/>
                    </a:cubicBezTo>
                    <a:cubicBezTo>
                      <a:pt x="21136" y="62430"/>
                      <a:pt x="21837" y="60718"/>
                      <a:pt x="23093" y="59462"/>
                    </a:cubicBezTo>
                    <a:cubicBezTo>
                      <a:pt x="24349" y="58222"/>
                      <a:pt x="26029" y="57537"/>
                      <a:pt x="27806" y="57537"/>
                    </a:cubicBezTo>
                    <a:lnTo>
                      <a:pt x="69361" y="57537"/>
                    </a:lnTo>
                    <a:cubicBezTo>
                      <a:pt x="71171" y="57537"/>
                      <a:pt x="72916" y="56901"/>
                      <a:pt x="74335" y="55760"/>
                    </a:cubicBezTo>
                    <a:cubicBezTo>
                      <a:pt x="76178" y="54276"/>
                      <a:pt x="77238" y="52009"/>
                      <a:pt x="77238" y="49644"/>
                    </a:cubicBezTo>
                    <a:cubicBezTo>
                      <a:pt x="77238" y="47279"/>
                      <a:pt x="76161" y="45012"/>
                      <a:pt x="74335" y="43512"/>
                    </a:cubicBezTo>
                    <a:cubicBezTo>
                      <a:pt x="72916" y="42370"/>
                      <a:pt x="71171" y="41734"/>
                      <a:pt x="69361" y="41734"/>
                    </a:cubicBezTo>
                    <a:lnTo>
                      <a:pt x="51910" y="41734"/>
                    </a:lnTo>
                    <a:cubicBezTo>
                      <a:pt x="47540" y="41734"/>
                      <a:pt x="44017" y="38212"/>
                      <a:pt x="44017" y="33841"/>
                    </a:cubicBezTo>
                    <a:lnTo>
                      <a:pt x="44017" y="16717"/>
                    </a:lnTo>
                    <a:cubicBezTo>
                      <a:pt x="44017" y="8334"/>
                      <a:pt x="37233" y="1533"/>
                      <a:pt x="28834" y="1533"/>
                    </a:cubicBezTo>
                    <a:lnTo>
                      <a:pt x="5643" y="1533"/>
                    </a:lnTo>
                    <a:cubicBezTo>
                      <a:pt x="5613" y="1534"/>
                      <a:pt x="5582" y="1534"/>
                      <a:pt x="5552" y="1534"/>
                    </a:cubicBezTo>
                    <a:cubicBezTo>
                      <a:pt x="3594" y="1534"/>
                      <a:pt x="1686" y="1012"/>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1"/>
              <p:cNvSpPr/>
              <p:nvPr/>
            </p:nvSpPr>
            <p:spPr>
              <a:xfrm>
                <a:off x="3832800" y="2882550"/>
                <a:ext cx="941050" cy="258125"/>
              </a:xfrm>
              <a:custGeom>
                <a:rect b="b" l="l" r="r" t="t"/>
                <a:pathLst>
                  <a:path extrusionOk="0" h="10325" w="37642">
                    <a:moveTo>
                      <a:pt x="5154" y="1"/>
                    </a:moveTo>
                    <a:cubicBezTo>
                      <a:pt x="2300" y="1"/>
                      <a:pt x="1" y="2317"/>
                      <a:pt x="1" y="5171"/>
                    </a:cubicBezTo>
                    <a:cubicBezTo>
                      <a:pt x="1" y="8025"/>
                      <a:pt x="2300" y="10324"/>
                      <a:pt x="5154" y="10324"/>
                    </a:cubicBezTo>
                    <a:lnTo>
                      <a:pt x="32455" y="10324"/>
                    </a:lnTo>
                    <a:cubicBezTo>
                      <a:pt x="33026" y="10324"/>
                      <a:pt x="33580" y="10243"/>
                      <a:pt x="34102" y="10063"/>
                    </a:cubicBezTo>
                    <a:cubicBezTo>
                      <a:pt x="36206" y="9346"/>
                      <a:pt x="37609" y="7389"/>
                      <a:pt x="37609" y="5171"/>
                    </a:cubicBezTo>
                    <a:cubicBezTo>
                      <a:pt x="37641" y="2937"/>
                      <a:pt x="36206" y="980"/>
                      <a:pt x="34135" y="278"/>
                    </a:cubicBezTo>
                    <a:cubicBezTo>
                      <a:pt x="33597" y="83"/>
                      <a:pt x="33026" y="1"/>
                      <a:pt x="3247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1"/>
              <p:cNvSpPr/>
              <p:nvPr/>
            </p:nvSpPr>
            <p:spPr>
              <a:xfrm>
                <a:off x="3379825" y="238125"/>
                <a:ext cx="940225" cy="258100"/>
              </a:xfrm>
              <a:custGeom>
                <a:rect b="b" l="l" r="r" t="t"/>
                <a:pathLst>
                  <a:path extrusionOk="0" h="10324" w="37609">
                    <a:moveTo>
                      <a:pt x="5154" y="0"/>
                    </a:moveTo>
                    <a:cubicBezTo>
                      <a:pt x="2300" y="0"/>
                      <a:pt x="1" y="2300"/>
                      <a:pt x="1" y="5154"/>
                    </a:cubicBezTo>
                    <a:cubicBezTo>
                      <a:pt x="1" y="8008"/>
                      <a:pt x="2300" y="10323"/>
                      <a:pt x="5154" y="10323"/>
                    </a:cubicBezTo>
                    <a:lnTo>
                      <a:pt x="32455" y="10323"/>
                    </a:lnTo>
                    <a:cubicBezTo>
                      <a:pt x="35309" y="10323"/>
                      <a:pt x="37609" y="8008"/>
                      <a:pt x="37609" y="5154"/>
                    </a:cubicBezTo>
                    <a:cubicBezTo>
                      <a:pt x="37609" y="2300"/>
                      <a:pt x="35309" y="0"/>
                      <a:pt x="3245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52" name="Google Shape;152;p21"/>
            <p:cNvCxnSpPr/>
            <p:nvPr/>
          </p:nvCxnSpPr>
          <p:spPr>
            <a:xfrm>
              <a:off x="7783525" y="2680400"/>
              <a:ext cx="795300" cy="0"/>
            </a:xfrm>
            <a:prstGeom prst="straightConnector1">
              <a:avLst/>
            </a:prstGeom>
            <a:noFill/>
            <a:ln cap="flat" cmpd="sng" w="19050">
              <a:solidFill>
                <a:schemeClr val="dk2"/>
              </a:solidFill>
              <a:prstDash val="solid"/>
              <a:round/>
              <a:headEnd len="med" w="med" type="none"/>
              <a:tailEnd len="med" w="med" type="none"/>
            </a:ln>
          </p:spPr>
        </p:cxnSp>
        <p:sp>
          <p:nvSpPr>
            <p:cNvPr id="153" name="Google Shape;153;p21"/>
            <p:cNvSpPr/>
            <p:nvPr/>
          </p:nvSpPr>
          <p:spPr>
            <a:xfrm>
              <a:off x="8175076" y="3189917"/>
              <a:ext cx="426600" cy="426600"/>
            </a:xfrm>
            <a:prstGeom prst="arc">
              <a:avLst>
                <a:gd fmla="val 16200000" name="adj1"/>
                <a:gd fmla="val 538542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ix columns">
  <p:cSld name="CUSTOM_1">
    <p:spTree>
      <p:nvGrpSpPr>
        <p:cNvPr id="154" name="Shape 154"/>
        <p:cNvGrpSpPr/>
        <p:nvPr/>
      </p:nvGrpSpPr>
      <p:grpSpPr>
        <a:xfrm>
          <a:off x="0" y="0"/>
          <a:ext cx="0" cy="0"/>
          <a:chOff x="0" y="0"/>
          <a:chExt cx="0" cy="0"/>
        </a:xfrm>
      </p:grpSpPr>
      <p:sp>
        <p:nvSpPr>
          <p:cNvPr id="155" name="Google Shape;155;p22"/>
          <p:cNvSpPr/>
          <p:nvPr/>
        </p:nvSpPr>
        <p:spPr>
          <a:xfrm>
            <a:off x="-25" y="0"/>
            <a:ext cx="9144000" cy="1145935"/>
          </a:xfrm>
          <a:custGeom>
            <a:rect b="b" l="l" r="r" t="t"/>
            <a:pathLst>
              <a:path extrusionOk="0" h="53436" w="285750">
                <a:moveTo>
                  <a:pt x="0" y="0"/>
                </a:moveTo>
                <a:lnTo>
                  <a:pt x="0" y="53435"/>
                </a:lnTo>
                <a:lnTo>
                  <a:pt x="239792" y="53435"/>
                </a:lnTo>
                <a:cubicBezTo>
                  <a:pt x="239875" y="53316"/>
                  <a:pt x="239982" y="53233"/>
                  <a:pt x="240101" y="53185"/>
                </a:cubicBezTo>
                <a:cubicBezTo>
                  <a:pt x="240234" y="53064"/>
                  <a:pt x="240408" y="52993"/>
                  <a:pt x="240584" y="52993"/>
                </a:cubicBezTo>
                <a:cubicBezTo>
                  <a:pt x="240598" y="52993"/>
                  <a:pt x="240612" y="52994"/>
                  <a:pt x="240625" y="52995"/>
                </a:cubicBezTo>
                <a:cubicBezTo>
                  <a:pt x="240875" y="53018"/>
                  <a:pt x="241090" y="53185"/>
                  <a:pt x="241161" y="53435"/>
                </a:cubicBezTo>
                <a:lnTo>
                  <a:pt x="285750" y="53435"/>
                </a:lnTo>
                <a:lnTo>
                  <a:pt x="2857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22"/>
          <p:cNvSpPr txBox="1"/>
          <p:nvPr>
            <p:ph idx="1" type="subTitle"/>
          </p:nvPr>
        </p:nvSpPr>
        <p:spPr>
          <a:xfrm>
            <a:off x="3593563" y="1992550"/>
            <a:ext cx="1956900" cy="54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Chelsea Market"/>
              <a:buNone/>
              <a:defRPr sz="30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57" name="Google Shape;157;p22"/>
          <p:cNvSpPr txBox="1"/>
          <p:nvPr>
            <p:ph idx="2" type="subTitle"/>
          </p:nvPr>
        </p:nvSpPr>
        <p:spPr>
          <a:xfrm>
            <a:off x="1067588" y="1992550"/>
            <a:ext cx="1956900" cy="54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Chelsea Market"/>
              <a:buNone/>
              <a:defRPr sz="30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58" name="Google Shape;158;p22"/>
          <p:cNvSpPr txBox="1"/>
          <p:nvPr>
            <p:ph idx="3" type="subTitle"/>
          </p:nvPr>
        </p:nvSpPr>
        <p:spPr>
          <a:xfrm>
            <a:off x="3593535" y="2517961"/>
            <a:ext cx="1956900" cy="405900"/>
          </a:xfrm>
          <a:prstGeom prst="rect">
            <a:avLst/>
          </a:prstGeom>
        </p:spPr>
        <p:txBody>
          <a:bodyPr anchorCtr="0" anchor="t" bIns="91425" lIns="91425" spcFirstLastPara="1" rIns="91425" wrap="square" tIns="91425">
            <a:noAutofit/>
          </a:bodyPr>
          <a:lstStyle>
            <a:lvl1pPr lvl="0" algn="ctr">
              <a:spcBef>
                <a:spcPts val="0"/>
              </a:spcBef>
              <a:spcAft>
                <a:spcPts val="0"/>
              </a:spcAft>
              <a:buSzPts val="1600"/>
              <a:buNone/>
              <a:defRPr/>
            </a:lvl1pPr>
            <a:lvl2pPr lvl="1" algn="ctr">
              <a:spcBef>
                <a:spcPts val="160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p:txBody>
      </p:sp>
      <p:sp>
        <p:nvSpPr>
          <p:cNvPr id="159" name="Google Shape;159;p22"/>
          <p:cNvSpPr txBox="1"/>
          <p:nvPr>
            <p:ph idx="4" type="subTitle"/>
          </p:nvPr>
        </p:nvSpPr>
        <p:spPr>
          <a:xfrm>
            <a:off x="3593544" y="4319350"/>
            <a:ext cx="1956900" cy="40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gn="ctr">
              <a:spcBef>
                <a:spcPts val="160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60" name="Google Shape;160;p22"/>
          <p:cNvSpPr txBox="1"/>
          <p:nvPr>
            <p:ph idx="5" type="subTitle"/>
          </p:nvPr>
        </p:nvSpPr>
        <p:spPr>
          <a:xfrm>
            <a:off x="3593563" y="3798225"/>
            <a:ext cx="1956900" cy="54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Chelsea Market"/>
              <a:buNone/>
              <a:defRPr sz="30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61" name="Google Shape;161;p22"/>
          <p:cNvSpPr txBox="1"/>
          <p:nvPr>
            <p:ph idx="6" type="subTitle"/>
          </p:nvPr>
        </p:nvSpPr>
        <p:spPr>
          <a:xfrm>
            <a:off x="6119512" y="2517175"/>
            <a:ext cx="1956900" cy="405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gn="ctr">
              <a:spcBef>
                <a:spcPts val="160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62" name="Google Shape;162;p22"/>
          <p:cNvSpPr txBox="1"/>
          <p:nvPr>
            <p:ph idx="7" type="subTitle"/>
          </p:nvPr>
        </p:nvSpPr>
        <p:spPr>
          <a:xfrm>
            <a:off x="6119538" y="1992550"/>
            <a:ext cx="1956900" cy="54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Chelsea Market"/>
              <a:buNone/>
              <a:defRPr sz="30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63" name="Google Shape;163;p22"/>
          <p:cNvSpPr txBox="1"/>
          <p:nvPr>
            <p:ph idx="8" type="subTitle"/>
          </p:nvPr>
        </p:nvSpPr>
        <p:spPr>
          <a:xfrm>
            <a:off x="6119510" y="4319551"/>
            <a:ext cx="1956900" cy="40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gn="ctr">
              <a:spcBef>
                <a:spcPts val="160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64" name="Google Shape;164;p22"/>
          <p:cNvSpPr txBox="1"/>
          <p:nvPr>
            <p:ph idx="9" type="subTitle"/>
          </p:nvPr>
        </p:nvSpPr>
        <p:spPr>
          <a:xfrm>
            <a:off x="6119538" y="3798225"/>
            <a:ext cx="1956900" cy="54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Chelsea Market"/>
              <a:buNone/>
              <a:defRPr sz="30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65" name="Google Shape;165;p22"/>
          <p:cNvSpPr txBox="1"/>
          <p:nvPr>
            <p:ph idx="13" type="subTitle"/>
          </p:nvPr>
        </p:nvSpPr>
        <p:spPr>
          <a:xfrm>
            <a:off x="1067563" y="2517183"/>
            <a:ext cx="1956900" cy="405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gn="ctr">
              <a:spcBef>
                <a:spcPts val="160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66" name="Google Shape;166;p22"/>
          <p:cNvSpPr txBox="1"/>
          <p:nvPr>
            <p:ph idx="14" type="subTitle"/>
          </p:nvPr>
        </p:nvSpPr>
        <p:spPr>
          <a:xfrm>
            <a:off x="1067563" y="4319551"/>
            <a:ext cx="1956900" cy="406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gn="ctr">
              <a:spcBef>
                <a:spcPts val="160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67" name="Google Shape;167;p22"/>
          <p:cNvSpPr txBox="1"/>
          <p:nvPr>
            <p:ph idx="15" type="subTitle"/>
          </p:nvPr>
        </p:nvSpPr>
        <p:spPr>
          <a:xfrm>
            <a:off x="1067588" y="3798225"/>
            <a:ext cx="1956900" cy="54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Chelsea Market"/>
              <a:buNone/>
              <a:defRPr sz="30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68" name="Google Shape;168;p22"/>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a:lvl1pPr>
            <a:lvl2pPr lvl="1">
              <a:spcBef>
                <a:spcPts val="0"/>
              </a:spcBef>
              <a:spcAft>
                <a:spcPts val="0"/>
              </a:spcAft>
              <a:buSzPts val="4400"/>
              <a:buNone/>
              <a:defRPr sz="4400"/>
            </a:lvl2pPr>
            <a:lvl3pPr lvl="2">
              <a:spcBef>
                <a:spcPts val="0"/>
              </a:spcBef>
              <a:spcAft>
                <a:spcPts val="0"/>
              </a:spcAft>
              <a:buSzPts val="4400"/>
              <a:buNone/>
              <a:defRPr sz="4400"/>
            </a:lvl3pPr>
            <a:lvl4pPr lvl="3">
              <a:spcBef>
                <a:spcPts val="0"/>
              </a:spcBef>
              <a:spcAft>
                <a:spcPts val="0"/>
              </a:spcAft>
              <a:buSzPts val="4400"/>
              <a:buNone/>
              <a:defRPr sz="4400"/>
            </a:lvl4pPr>
            <a:lvl5pPr lvl="4">
              <a:spcBef>
                <a:spcPts val="0"/>
              </a:spcBef>
              <a:spcAft>
                <a:spcPts val="0"/>
              </a:spcAft>
              <a:buSzPts val="4400"/>
              <a:buNone/>
              <a:defRPr sz="4400"/>
            </a:lvl5pPr>
            <a:lvl6pPr lvl="5">
              <a:spcBef>
                <a:spcPts val="0"/>
              </a:spcBef>
              <a:spcAft>
                <a:spcPts val="0"/>
              </a:spcAft>
              <a:buSzPts val="4400"/>
              <a:buNone/>
              <a:defRPr sz="4400"/>
            </a:lvl6pPr>
            <a:lvl7pPr lvl="6">
              <a:spcBef>
                <a:spcPts val="0"/>
              </a:spcBef>
              <a:spcAft>
                <a:spcPts val="0"/>
              </a:spcAft>
              <a:buSzPts val="4400"/>
              <a:buNone/>
              <a:defRPr sz="4400"/>
            </a:lvl7pPr>
            <a:lvl8pPr lvl="7">
              <a:spcBef>
                <a:spcPts val="0"/>
              </a:spcBef>
              <a:spcAft>
                <a:spcPts val="0"/>
              </a:spcAft>
              <a:buSzPts val="4400"/>
              <a:buNone/>
              <a:defRPr sz="4400"/>
            </a:lvl8pPr>
            <a:lvl9pPr lvl="8">
              <a:spcBef>
                <a:spcPts val="0"/>
              </a:spcBef>
              <a:spcAft>
                <a:spcPts val="0"/>
              </a:spcAft>
              <a:buSzPts val="4400"/>
              <a:buNone/>
              <a:defRPr sz="44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ur columns">
  <p:cSld name="CUSTOM_3">
    <p:spTree>
      <p:nvGrpSpPr>
        <p:cNvPr id="169" name="Shape 169"/>
        <p:cNvGrpSpPr/>
        <p:nvPr/>
      </p:nvGrpSpPr>
      <p:grpSpPr>
        <a:xfrm>
          <a:off x="0" y="0"/>
          <a:ext cx="0" cy="0"/>
          <a:chOff x="0" y="0"/>
          <a:chExt cx="0" cy="0"/>
        </a:xfrm>
      </p:grpSpPr>
      <p:sp>
        <p:nvSpPr>
          <p:cNvPr id="170" name="Google Shape;170;p23"/>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171" name="Google Shape;171;p23"/>
          <p:cNvSpPr txBox="1"/>
          <p:nvPr>
            <p:ph idx="1" type="subTitle"/>
          </p:nvPr>
        </p:nvSpPr>
        <p:spPr>
          <a:xfrm>
            <a:off x="2191391" y="3196319"/>
            <a:ext cx="1673400" cy="759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Font typeface="Chelsea Market"/>
              <a:buNone/>
              <a:defRPr sz="24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72" name="Google Shape;172;p23"/>
          <p:cNvSpPr txBox="1"/>
          <p:nvPr>
            <p:ph idx="2" type="subTitle"/>
          </p:nvPr>
        </p:nvSpPr>
        <p:spPr>
          <a:xfrm>
            <a:off x="2191391" y="1455800"/>
            <a:ext cx="1673400" cy="759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Font typeface="Chelsea Market"/>
              <a:buNone/>
              <a:defRPr sz="24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73" name="Google Shape;173;p23"/>
          <p:cNvSpPr txBox="1"/>
          <p:nvPr>
            <p:ph idx="3" type="subTitle"/>
          </p:nvPr>
        </p:nvSpPr>
        <p:spPr>
          <a:xfrm>
            <a:off x="2182988" y="2290563"/>
            <a:ext cx="1698000" cy="4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74" name="Google Shape;174;p23"/>
          <p:cNvSpPr txBox="1"/>
          <p:nvPr>
            <p:ph idx="4" type="subTitle"/>
          </p:nvPr>
        </p:nvSpPr>
        <p:spPr>
          <a:xfrm>
            <a:off x="5263013" y="2290563"/>
            <a:ext cx="1698000" cy="4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75" name="Google Shape;175;p23"/>
          <p:cNvSpPr txBox="1"/>
          <p:nvPr>
            <p:ph idx="5" type="subTitle"/>
          </p:nvPr>
        </p:nvSpPr>
        <p:spPr>
          <a:xfrm>
            <a:off x="5275313" y="3220919"/>
            <a:ext cx="1673400" cy="759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Font typeface="Chelsea Market"/>
              <a:buNone/>
              <a:defRPr sz="24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76" name="Google Shape;176;p23"/>
          <p:cNvSpPr txBox="1"/>
          <p:nvPr>
            <p:ph idx="6" type="subTitle"/>
          </p:nvPr>
        </p:nvSpPr>
        <p:spPr>
          <a:xfrm>
            <a:off x="2182988" y="4046519"/>
            <a:ext cx="1698000" cy="4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77" name="Google Shape;177;p23"/>
          <p:cNvSpPr txBox="1"/>
          <p:nvPr>
            <p:ph idx="7" type="subTitle"/>
          </p:nvPr>
        </p:nvSpPr>
        <p:spPr>
          <a:xfrm>
            <a:off x="5263013" y="4046519"/>
            <a:ext cx="1698000" cy="4461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78" name="Google Shape;178;p23"/>
          <p:cNvSpPr txBox="1"/>
          <p:nvPr>
            <p:ph idx="8" type="subTitle"/>
          </p:nvPr>
        </p:nvSpPr>
        <p:spPr>
          <a:xfrm>
            <a:off x="5275313" y="1452625"/>
            <a:ext cx="1673400" cy="7590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000"/>
              <a:buFont typeface="Chelsea Market"/>
              <a:buNone/>
              <a:defRPr sz="24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3_1">
    <p:spTree>
      <p:nvGrpSpPr>
        <p:cNvPr id="179" name="Shape 179"/>
        <p:cNvGrpSpPr/>
        <p:nvPr/>
      </p:nvGrpSpPr>
      <p:grpSpPr>
        <a:xfrm>
          <a:off x="0" y="0"/>
          <a:ext cx="0" cy="0"/>
          <a:chOff x="0" y="0"/>
          <a:chExt cx="0" cy="0"/>
        </a:xfrm>
      </p:grpSpPr>
      <p:sp>
        <p:nvSpPr>
          <p:cNvPr id="180" name="Google Shape;180;p24"/>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p:txBody>
      </p:sp>
      <p:sp>
        <p:nvSpPr>
          <p:cNvPr id="181" name="Google Shape;181;p24"/>
          <p:cNvSpPr txBox="1"/>
          <p:nvPr>
            <p:ph idx="1" type="subTitle"/>
          </p:nvPr>
        </p:nvSpPr>
        <p:spPr>
          <a:xfrm>
            <a:off x="5836756" y="1513725"/>
            <a:ext cx="1880100" cy="7590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Font typeface="Chelsea Market"/>
              <a:buNone/>
              <a:defRPr sz="22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82" name="Google Shape;182;p24"/>
          <p:cNvSpPr txBox="1"/>
          <p:nvPr>
            <p:ph idx="2" type="subTitle"/>
          </p:nvPr>
        </p:nvSpPr>
        <p:spPr>
          <a:xfrm>
            <a:off x="2206756" y="1513725"/>
            <a:ext cx="1880100" cy="7590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Font typeface="Chelsea Market"/>
              <a:buNone/>
              <a:defRPr sz="22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83" name="Google Shape;183;p24"/>
          <p:cNvSpPr txBox="1"/>
          <p:nvPr>
            <p:ph idx="3" type="subTitle"/>
          </p:nvPr>
        </p:nvSpPr>
        <p:spPr>
          <a:xfrm>
            <a:off x="5836756" y="3319958"/>
            <a:ext cx="1880100" cy="7590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Font typeface="Chelsea Market"/>
              <a:buNone/>
              <a:defRPr sz="22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84" name="Google Shape;184;p24"/>
          <p:cNvSpPr txBox="1"/>
          <p:nvPr>
            <p:ph idx="4" type="subTitle"/>
          </p:nvPr>
        </p:nvSpPr>
        <p:spPr>
          <a:xfrm>
            <a:off x="2206756" y="3319958"/>
            <a:ext cx="1880100" cy="759000"/>
          </a:xfrm>
          <a:prstGeom prst="rect">
            <a:avLst/>
          </a:prstGeom>
        </p:spPr>
        <p:txBody>
          <a:bodyPr anchorCtr="0" anchor="ctr" bIns="91425" lIns="91425" spcFirstLastPara="1" rIns="91425" wrap="square" tIns="91425">
            <a:noAutofit/>
          </a:bodyPr>
          <a:lstStyle>
            <a:lvl1pPr lvl="0" rtl="0">
              <a:spcBef>
                <a:spcPts val="0"/>
              </a:spcBef>
              <a:spcAft>
                <a:spcPts val="0"/>
              </a:spcAft>
              <a:buSzPts val="3000"/>
              <a:buFont typeface="Chelsea Market"/>
              <a:buNone/>
              <a:defRPr sz="22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185" name="Google Shape;185;p24"/>
          <p:cNvSpPr txBox="1"/>
          <p:nvPr>
            <p:ph idx="5" type="subTitle"/>
          </p:nvPr>
        </p:nvSpPr>
        <p:spPr>
          <a:xfrm>
            <a:off x="5836756" y="4142703"/>
            <a:ext cx="1880100" cy="5496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86" name="Google Shape;186;p24"/>
          <p:cNvSpPr txBox="1"/>
          <p:nvPr>
            <p:ph idx="6" type="subTitle"/>
          </p:nvPr>
        </p:nvSpPr>
        <p:spPr>
          <a:xfrm>
            <a:off x="5836756" y="2336478"/>
            <a:ext cx="1880100" cy="5496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87" name="Google Shape;187;p24"/>
          <p:cNvSpPr txBox="1"/>
          <p:nvPr>
            <p:ph idx="7" type="subTitle"/>
          </p:nvPr>
        </p:nvSpPr>
        <p:spPr>
          <a:xfrm>
            <a:off x="2206756" y="4142703"/>
            <a:ext cx="1880100" cy="5496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188" name="Google Shape;188;p24"/>
          <p:cNvSpPr txBox="1"/>
          <p:nvPr>
            <p:ph idx="8" type="subTitle"/>
          </p:nvPr>
        </p:nvSpPr>
        <p:spPr>
          <a:xfrm>
            <a:off x="2206756" y="2336478"/>
            <a:ext cx="1880100" cy="549600"/>
          </a:xfrm>
          <a:prstGeom prst="rect">
            <a:avLst/>
          </a:prstGeom>
        </p:spPr>
        <p:txBody>
          <a:bodyPr anchorCtr="0" anchor="ctr" bIns="91425" lIns="91425" spcFirstLastPara="1" rIns="91425" wrap="square" tIns="91425">
            <a:noAutofit/>
          </a:bodyPr>
          <a:lstStyle>
            <a:lvl1pPr lvl="0" rtl="0">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5" name="Shape 15"/>
        <p:cNvGrpSpPr/>
        <p:nvPr/>
      </p:nvGrpSpPr>
      <p:grpSpPr>
        <a:xfrm>
          <a:off x="0" y="0"/>
          <a:ext cx="0" cy="0"/>
          <a:chOff x="0" y="0"/>
          <a:chExt cx="0" cy="0"/>
        </a:xfrm>
      </p:grpSpPr>
      <p:sp>
        <p:nvSpPr>
          <p:cNvPr id="16" name="Google Shape;16;p4"/>
          <p:cNvSpPr/>
          <p:nvPr/>
        </p:nvSpPr>
        <p:spPr>
          <a:xfrm>
            <a:off x="0" y="0"/>
            <a:ext cx="9144000" cy="1145935"/>
          </a:xfrm>
          <a:custGeom>
            <a:rect b="b" l="l" r="r" t="t"/>
            <a:pathLst>
              <a:path extrusionOk="0" h="53436" w="285750">
                <a:moveTo>
                  <a:pt x="0" y="0"/>
                </a:moveTo>
                <a:lnTo>
                  <a:pt x="0" y="53435"/>
                </a:lnTo>
                <a:lnTo>
                  <a:pt x="239792" y="53435"/>
                </a:lnTo>
                <a:cubicBezTo>
                  <a:pt x="239875" y="53316"/>
                  <a:pt x="239982" y="53233"/>
                  <a:pt x="240101" y="53185"/>
                </a:cubicBezTo>
                <a:cubicBezTo>
                  <a:pt x="240234" y="53064"/>
                  <a:pt x="240408" y="52993"/>
                  <a:pt x="240584" y="52993"/>
                </a:cubicBezTo>
                <a:cubicBezTo>
                  <a:pt x="240598" y="52993"/>
                  <a:pt x="240612" y="52994"/>
                  <a:pt x="240625" y="52995"/>
                </a:cubicBezTo>
                <a:cubicBezTo>
                  <a:pt x="240875" y="53018"/>
                  <a:pt x="241090" y="53185"/>
                  <a:pt x="241161" y="53435"/>
                </a:cubicBezTo>
                <a:lnTo>
                  <a:pt x="285750" y="53435"/>
                </a:lnTo>
                <a:lnTo>
                  <a:pt x="28575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4"/>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lvl1pPr lvl="0" algn="ctr">
              <a:spcBef>
                <a:spcPts val="0"/>
              </a:spcBef>
              <a:spcAft>
                <a:spcPts val="0"/>
              </a:spcAft>
              <a:buSzPts val="42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18" name="Google Shape;18;p4"/>
          <p:cNvSpPr txBox="1"/>
          <p:nvPr>
            <p:ph idx="1" type="body"/>
          </p:nvPr>
        </p:nvSpPr>
        <p:spPr>
          <a:xfrm>
            <a:off x="713225" y="1273500"/>
            <a:ext cx="7717500" cy="3335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Font typeface="Livvic"/>
              <a:buAutoNum type="arabicPeriod"/>
              <a:defRPr sz="1200"/>
            </a:lvl1pPr>
            <a:lvl2pPr indent="-304800" lvl="1" marL="914400">
              <a:spcBef>
                <a:spcPts val="0"/>
              </a:spcBef>
              <a:spcAft>
                <a:spcPts val="0"/>
              </a:spcAft>
              <a:buSzPts val="1200"/>
              <a:buFont typeface="Roboto Condensed Light"/>
              <a:buAutoNum type="alphaLcPeriod"/>
              <a:defRPr sz="1200"/>
            </a:lvl2pPr>
            <a:lvl3pPr indent="-304800" lvl="2" marL="1371600">
              <a:spcBef>
                <a:spcPts val="0"/>
              </a:spcBef>
              <a:spcAft>
                <a:spcPts val="0"/>
              </a:spcAft>
              <a:buSzPts val="1200"/>
              <a:buFont typeface="Roboto Condensed Light"/>
              <a:buAutoNum type="romanLcPeriod"/>
              <a:defRPr sz="1200"/>
            </a:lvl3pPr>
            <a:lvl4pPr indent="-304800" lvl="3" marL="1828800">
              <a:spcBef>
                <a:spcPts val="0"/>
              </a:spcBef>
              <a:spcAft>
                <a:spcPts val="0"/>
              </a:spcAft>
              <a:buSzPts val="1200"/>
              <a:buFont typeface="Roboto Condensed Light"/>
              <a:buAutoNum type="arabicPeriod"/>
              <a:defRPr sz="1200"/>
            </a:lvl4pPr>
            <a:lvl5pPr indent="-304800" lvl="4" marL="2286000">
              <a:spcBef>
                <a:spcPts val="0"/>
              </a:spcBef>
              <a:spcAft>
                <a:spcPts val="0"/>
              </a:spcAft>
              <a:buSzPts val="1200"/>
              <a:buFont typeface="Roboto Condensed Light"/>
              <a:buAutoNum type="alphaLcPeriod"/>
              <a:defRPr sz="1200"/>
            </a:lvl5pPr>
            <a:lvl6pPr indent="-304800" lvl="5" marL="2743200">
              <a:spcBef>
                <a:spcPts val="0"/>
              </a:spcBef>
              <a:spcAft>
                <a:spcPts val="0"/>
              </a:spcAft>
              <a:buSzPts val="1200"/>
              <a:buFont typeface="Roboto Condensed Light"/>
              <a:buAutoNum type="romanLcPeriod"/>
              <a:defRPr sz="1200"/>
            </a:lvl6pPr>
            <a:lvl7pPr indent="-304800" lvl="6" marL="3200400">
              <a:spcBef>
                <a:spcPts val="0"/>
              </a:spcBef>
              <a:spcAft>
                <a:spcPts val="0"/>
              </a:spcAft>
              <a:buSzPts val="1200"/>
              <a:buFont typeface="Roboto Condensed Light"/>
              <a:buAutoNum type="arabicPeriod"/>
              <a:defRPr sz="1200"/>
            </a:lvl7pPr>
            <a:lvl8pPr indent="-304800" lvl="7" marL="3657600">
              <a:spcBef>
                <a:spcPts val="0"/>
              </a:spcBef>
              <a:spcAft>
                <a:spcPts val="0"/>
              </a:spcAft>
              <a:buSzPts val="1200"/>
              <a:buFont typeface="Roboto Condensed Light"/>
              <a:buAutoNum type="alphaLcPeriod"/>
              <a:defRPr sz="1200"/>
            </a:lvl8pPr>
            <a:lvl9pPr indent="-304800" lvl="8" marL="4114800">
              <a:spcBef>
                <a:spcPts val="0"/>
              </a:spcBef>
              <a:spcAft>
                <a:spcPts val="0"/>
              </a:spcAft>
              <a:buSzPts val="1200"/>
              <a:buFont typeface="Roboto Condensed Light"/>
              <a:buAutoNum type="romanLcPeriod"/>
              <a:defRPr sz="1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TITLE_AND_BODY_1">
    <p:spTree>
      <p:nvGrpSpPr>
        <p:cNvPr id="19" name="Shape 19"/>
        <p:cNvGrpSpPr/>
        <p:nvPr/>
      </p:nvGrpSpPr>
      <p:grpSpPr>
        <a:xfrm>
          <a:off x="0" y="0"/>
          <a:ext cx="0" cy="0"/>
          <a:chOff x="0" y="0"/>
          <a:chExt cx="0" cy="0"/>
        </a:xfrm>
      </p:grpSpPr>
      <p:sp>
        <p:nvSpPr>
          <p:cNvPr id="20" name="Google Shape;20;p5"/>
          <p:cNvSpPr/>
          <p:nvPr/>
        </p:nvSpPr>
        <p:spPr>
          <a:xfrm>
            <a:off x="0" y="0"/>
            <a:ext cx="9144000" cy="1145935"/>
          </a:xfrm>
          <a:custGeom>
            <a:rect b="b" l="l" r="r" t="t"/>
            <a:pathLst>
              <a:path extrusionOk="0" h="53436" w="285750">
                <a:moveTo>
                  <a:pt x="0" y="0"/>
                </a:moveTo>
                <a:lnTo>
                  <a:pt x="0" y="53435"/>
                </a:lnTo>
                <a:lnTo>
                  <a:pt x="239792" y="53435"/>
                </a:lnTo>
                <a:cubicBezTo>
                  <a:pt x="239875" y="53316"/>
                  <a:pt x="239982" y="53233"/>
                  <a:pt x="240101" y="53185"/>
                </a:cubicBezTo>
                <a:cubicBezTo>
                  <a:pt x="240234" y="53064"/>
                  <a:pt x="240408" y="52993"/>
                  <a:pt x="240584" y="52993"/>
                </a:cubicBezTo>
                <a:cubicBezTo>
                  <a:pt x="240598" y="52993"/>
                  <a:pt x="240612" y="52994"/>
                  <a:pt x="240625" y="52995"/>
                </a:cubicBezTo>
                <a:cubicBezTo>
                  <a:pt x="240875" y="53018"/>
                  <a:pt x="241090" y="53185"/>
                  <a:pt x="241161" y="53435"/>
                </a:cubicBezTo>
                <a:lnTo>
                  <a:pt x="285750" y="53435"/>
                </a:lnTo>
                <a:lnTo>
                  <a:pt x="2857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5"/>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2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6"/>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p:txBody>
      </p:sp>
      <p:sp>
        <p:nvSpPr>
          <p:cNvPr id="24" name="Google Shape;24;p6"/>
          <p:cNvSpPr txBox="1"/>
          <p:nvPr>
            <p:ph idx="1" type="subTitle"/>
          </p:nvPr>
        </p:nvSpPr>
        <p:spPr>
          <a:xfrm>
            <a:off x="1170425" y="2339300"/>
            <a:ext cx="1956900" cy="570600"/>
          </a:xfrm>
          <a:prstGeom prst="rect">
            <a:avLst/>
          </a:prstGeom>
        </p:spPr>
        <p:txBody>
          <a:bodyPr anchorCtr="0" anchor="t" bIns="91425" lIns="91425" spcFirstLastPara="1" rIns="91425" wrap="square" tIns="91425">
            <a:noAutofit/>
          </a:bodyPr>
          <a:lstStyle>
            <a:lvl1pPr lvl="0" algn="ctr">
              <a:spcBef>
                <a:spcPts val="0"/>
              </a:spcBef>
              <a:spcAft>
                <a:spcPts val="0"/>
              </a:spcAft>
              <a:buSzPts val="3000"/>
              <a:buFont typeface="Chelsea Market"/>
              <a:buNone/>
              <a:defRPr sz="3000">
                <a:solidFill>
                  <a:schemeClr val="dk1"/>
                </a:solidFill>
                <a:latin typeface="Fredoka One"/>
                <a:ea typeface="Fredoka One"/>
                <a:cs typeface="Fredoka One"/>
                <a:sym typeface="Fredoka One"/>
              </a:defRPr>
            </a:lvl1pPr>
            <a:lvl2pPr lvl="1" algn="ctr">
              <a:spcBef>
                <a:spcPts val="0"/>
              </a:spcBef>
              <a:spcAft>
                <a:spcPts val="0"/>
              </a:spcAft>
              <a:buSzPts val="1600"/>
              <a:buFont typeface="Chelsea Market"/>
              <a:buNone/>
              <a:defRPr>
                <a:latin typeface="Chelsea Market"/>
                <a:ea typeface="Chelsea Market"/>
                <a:cs typeface="Chelsea Market"/>
                <a:sym typeface="Chelsea Market"/>
              </a:defRPr>
            </a:lvl2pPr>
            <a:lvl3pPr lvl="2" algn="ctr">
              <a:spcBef>
                <a:spcPts val="0"/>
              </a:spcBef>
              <a:spcAft>
                <a:spcPts val="0"/>
              </a:spcAft>
              <a:buSzPts val="1600"/>
              <a:buFont typeface="Chelsea Market"/>
              <a:buNone/>
              <a:defRPr>
                <a:latin typeface="Chelsea Market"/>
                <a:ea typeface="Chelsea Market"/>
                <a:cs typeface="Chelsea Market"/>
                <a:sym typeface="Chelsea Market"/>
              </a:defRPr>
            </a:lvl3pPr>
            <a:lvl4pPr lvl="3" algn="ctr">
              <a:spcBef>
                <a:spcPts val="0"/>
              </a:spcBef>
              <a:spcAft>
                <a:spcPts val="0"/>
              </a:spcAft>
              <a:buSzPts val="1600"/>
              <a:buFont typeface="Chelsea Market"/>
              <a:buNone/>
              <a:defRPr>
                <a:latin typeface="Chelsea Market"/>
                <a:ea typeface="Chelsea Market"/>
                <a:cs typeface="Chelsea Market"/>
                <a:sym typeface="Chelsea Market"/>
              </a:defRPr>
            </a:lvl4pPr>
            <a:lvl5pPr lvl="4" algn="ctr">
              <a:spcBef>
                <a:spcPts val="0"/>
              </a:spcBef>
              <a:spcAft>
                <a:spcPts val="0"/>
              </a:spcAft>
              <a:buSzPts val="1600"/>
              <a:buFont typeface="Chelsea Market"/>
              <a:buNone/>
              <a:defRPr>
                <a:latin typeface="Chelsea Market"/>
                <a:ea typeface="Chelsea Market"/>
                <a:cs typeface="Chelsea Market"/>
                <a:sym typeface="Chelsea Market"/>
              </a:defRPr>
            </a:lvl5pPr>
            <a:lvl6pPr lvl="5" algn="ctr">
              <a:spcBef>
                <a:spcPts val="0"/>
              </a:spcBef>
              <a:spcAft>
                <a:spcPts val="0"/>
              </a:spcAft>
              <a:buSzPts val="1600"/>
              <a:buFont typeface="Chelsea Market"/>
              <a:buNone/>
              <a:defRPr>
                <a:latin typeface="Chelsea Market"/>
                <a:ea typeface="Chelsea Market"/>
                <a:cs typeface="Chelsea Market"/>
                <a:sym typeface="Chelsea Market"/>
              </a:defRPr>
            </a:lvl6pPr>
            <a:lvl7pPr lvl="6" algn="ctr">
              <a:spcBef>
                <a:spcPts val="0"/>
              </a:spcBef>
              <a:spcAft>
                <a:spcPts val="0"/>
              </a:spcAft>
              <a:buSzPts val="1600"/>
              <a:buFont typeface="Chelsea Market"/>
              <a:buNone/>
              <a:defRPr>
                <a:latin typeface="Chelsea Market"/>
                <a:ea typeface="Chelsea Market"/>
                <a:cs typeface="Chelsea Market"/>
                <a:sym typeface="Chelsea Market"/>
              </a:defRPr>
            </a:lvl7pPr>
            <a:lvl8pPr lvl="7" algn="ctr">
              <a:spcBef>
                <a:spcPts val="0"/>
              </a:spcBef>
              <a:spcAft>
                <a:spcPts val="0"/>
              </a:spcAft>
              <a:buSzPts val="1600"/>
              <a:buFont typeface="Chelsea Market"/>
              <a:buNone/>
              <a:defRPr>
                <a:latin typeface="Chelsea Market"/>
                <a:ea typeface="Chelsea Market"/>
                <a:cs typeface="Chelsea Market"/>
                <a:sym typeface="Chelsea Market"/>
              </a:defRPr>
            </a:lvl8pPr>
            <a:lvl9pPr lvl="8" algn="ctr">
              <a:spcBef>
                <a:spcPts val="0"/>
              </a:spcBef>
              <a:spcAft>
                <a:spcPts val="0"/>
              </a:spcAft>
              <a:buSzPts val="1600"/>
              <a:buFont typeface="Chelsea Market"/>
              <a:buNone/>
              <a:defRPr>
                <a:latin typeface="Chelsea Market"/>
                <a:ea typeface="Chelsea Market"/>
                <a:cs typeface="Chelsea Market"/>
                <a:sym typeface="Chelsea Market"/>
              </a:defRPr>
            </a:lvl9pPr>
          </a:lstStyle>
          <a:p/>
        </p:txBody>
      </p:sp>
      <p:sp>
        <p:nvSpPr>
          <p:cNvPr id="25" name="Google Shape;25;p6"/>
          <p:cNvSpPr txBox="1"/>
          <p:nvPr>
            <p:ph idx="2" type="subTitle"/>
          </p:nvPr>
        </p:nvSpPr>
        <p:spPr>
          <a:xfrm>
            <a:off x="1170413" y="2909925"/>
            <a:ext cx="1956900" cy="75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solidFill>
                  <a:schemeClr val="dk1"/>
                </a:solidFill>
              </a:defRPr>
            </a:lvl1pPr>
            <a:lvl2pPr lvl="1" rtl="0" algn="ctr">
              <a:spcBef>
                <a:spcPts val="160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26" name="Google Shape;26;p6"/>
          <p:cNvSpPr txBox="1"/>
          <p:nvPr>
            <p:ph idx="3" type="subTitle"/>
          </p:nvPr>
        </p:nvSpPr>
        <p:spPr>
          <a:xfrm>
            <a:off x="6016625" y="2339300"/>
            <a:ext cx="1956900" cy="5706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Chelsea Market"/>
              <a:buNone/>
              <a:defRPr sz="3000">
                <a:latin typeface="Fredoka One"/>
                <a:ea typeface="Fredoka One"/>
                <a:cs typeface="Fredoka One"/>
                <a:sym typeface="Fredoka One"/>
              </a:defRPr>
            </a:lvl1pPr>
            <a:lvl2pPr lvl="1" rtl="0" algn="ctr">
              <a:spcBef>
                <a:spcPts val="0"/>
              </a:spcBef>
              <a:spcAft>
                <a:spcPts val="0"/>
              </a:spcAft>
              <a:buSzPts val="1600"/>
              <a:buFont typeface="Chelsea Market"/>
              <a:buNone/>
              <a:defRPr>
                <a:latin typeface="Chelsea Market"/>
                <a:ea typeface="Chelsea Market"/>
                <a:cs typeface="Chelsea Market"/>
                <a:sym typeface="Chelsea Market"/>
              </a:defRPr>
            </a:lvl2pPr>
            <a:lvl3pPr lvl="2" rtl="0" algn="ctr">
              <a:spcBef>
                <a:spcPts val="0"/>
              </a:spcBef>
              <a:spcAft>
                <a:spcPts val="0"/>
              </a:spcAft>
              <a:buSzPts val="1600"/>
              <a:buFont typeface="Chelsea Market"/>
              <a:buNone/>
              <a:defRPr>
                <a:latin typeface="Chelsea Market"/>
                <a:ea typeface="Chelsea Market"/>
                <a:cs typeface="Chelsea Market"/>
                <a:sym typeface="Chelsea Market"/>
              </a:defRPr>
            </a:lvl3pPr>
            <a:lvl4pPr lvl="3" rtl="0" algn="ctr">
              <a:spcBef>
                <a:spcPts val="0"/>
              </a:spcBef>
              <a:spcAft>
                <a:spcPts val="0"/>
              </a:spcAft>
              <a:buSzPts val="1600"/>
              <a:buFont typeface="Chelsea Market"/>
              <a:buNone/>
              <a:defRPr>
                <a:latin typeface="Chelsea Market"/>
                <a:ea typeface="Chelsea Market"/>
                <a:cs typeface="Chelsea Market"/>
                <a:sym typeface="Chelsea Market"/>
              </a:defRPr>
            </a:lvl4pPr>
            <a:lvl5pPr lvl="4" rtl="0" algn="ctr">
              <a:spcBef>
                <a:spcPts val="0"/>
              </a:spcBef>
              <a:spcAft>
                <a:spcPts val="0"/>
              </a:spcAft>
              <a:buSzPts val="1600"/>
              <a:buFont typeface="Chelsea Market"/>
              <a:buNone/>
              <a:defRPr>
                <a:latin typeface="Chelsea Market"/>
                <a:ea typeface="Chelsea Market"/>
                <a:cs typeface="Chelsea Market"/>
                <a:sym typeface="Chelsea Market"/>
              </a:defRPr>
            </a:lvl5pPr>
            <a:lvl6pPr lvl="5" rtl="0" algn="ctr">
              <a:spcBef>
                <a:spcPts val="0"/>
              </a:spcBef>
              <a:spcAft>
                <a:spcPts val="0"/>
              </a:spcAft>
              <a:buSzPts val="1600"/>
              <a:buFont typeface="Chelsea Market"/>
              <a:buNone/>
              <a:defRPr>
                <a:latin typeface="Chelsea Market"/>
                <a:ea typeface="Chelsea Market"/>
                <a:cs typeface="Chelsea Market"/>
                <a:sym typeface="Chelsea Market"/>
              </a:defRPr>
            </a:lvl6pPr>
            <a:lvl7pPr lvl="6" rtl="0" algn="ctr">
              <a:spcBef>
                <a:spcPts val="0"/>
              </a:spcBef>
              <a:spcAft>
                <a:spcPts val="0"/>
              </a:spcAft>
              <a:buSzPts val="1600"/>
              <a:buFont typeface="Chelsea Market"/>
              <a:buNone/>
              <a:defRPr>
                <a:latin typeface="Chelsea Market"/>
                <a:ea typeface="Chelsea Market"/>
                <a:cs typeface="Chelsea Market"/>
                <a:sym typeface="Chelsea Market"/>
              </a:defRPr>
            </a:lvl7pPr>
            <a:lvl8pPr lvl="7" rtl="0" algn="ctr">
              <a:spcBef>
                <a:spcPts val="0"/>
              </a:spcBef>
              <a:spcAft>
                <a:spcPts val="0"/>
              </a:spcAft>
              <a:buSzPts val="1600"/>
              <a:buFont typeface="Chelsea Market"/>
              <a:buNone/>
              <a:defRPr>
                <a:latin typeface="Chelsea Market"/>
                <a:ea typeface="Chelsea Market"/>
                <a:cs typeface="Chelsea Market"/>
                <a:sym typeface="Chelsea Market"/>
              </a:defRPr>
            </a:lvl8pPr>
            <a:lvl9pPr lvl="8" rtl="0" algn="ctr">
              <a:spcBef>
                <a:spcPts val="0"/>
              </a:spcBef>
              <a:spcAft>
                <a:spcPts val="0"/>
              </a:spcAft>
              <a:buSzPts val="1600"/>
              <a:buFont typeface="Chelsea Market"/>
              <a:buNone/>
              <a:defRPr>
                <a:latin typeface="Chelsea Market"/>
                <a:ea typeface="Chelsea Market"/>
                <a:cs typeface="Chelsea Market"/>
                <a:sym typeface="Chelsea Market"/>
              </a:defRPr>
            </a:lvl9pPr>
          </a:lstStyle>
          <a:p/>
        </p:txBody>
      </p:sp>
      <p:sp>
        <p:nvSpPr>
          <p:cNvPr id="27" name="Google Shape;27;p6"/>
          <p:cNvSpPr txBox="1"/>
          <p:nvPr>
            <p:ph idx="4" type="subTitle"/>
          </p:nvPr>
        </p:nvSpPr>
        <p:spPr>
          <a:xfrm>
            <a:off x="6016613" y="2909925"/>
            <a:ext cx="1956900" cy="755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solidFill>
                  <a:schemeClr val="dk1"/>
                </a:solidFill>
              </a:defRPr>
            </a:lvl1pPr>
            <a:lvl2pPr lvl="1" rtl="0" algn="ctr">
              <a:spcBef>
                <a:spcPts val="160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7"/>
          <p:cNvSpPr/>
          <p:nvPr/>
        </p:nvSpPr>
        <p:spPr>
          <a:xfrm>
            <a:off x="0" y="0"/>
            <a:ext cx="9144000" cy="1145935"/>
          </a:xfrm>
          <a:custGeom>
            <a:rect b="b" l="l" r="r" t="t"/>
            <a:pathLst>
              <a:path extrusionOk="0" h="53436" w="285750">
                <a:moveTo>
                  <a:pt x="0" y="0"/>
                </a:moveTo>
                <a:lnTo>
                  <a:pt x="0" y="53435"/>
                </a:lnTo>
                <a:lnTo>
                  <a:pt x="239792" y="53435"/>
                </a:lnTo>
                <a:cubicBezTo>
                  <a:pt x="239875" y="53316"/>
                  <a:pt x="239982" y="53233"/>
                  <a:pt x="240101" y="53185"/>
                </a:cubicBezTo>
                <a:cubicBezTo>
                  <a:pt x="240234" y="53064"/>
                  <a:pt x="240408" y="52993"/>
                  <a:pt x="240584" y="52993"/>
                </a:cubicBezTo>
                <a:cubicBezTo>
                  <a:pt x="240598" y="52993"/>
                  <a:pt x="240612" y="52994"/>
                  <a:pt x="240625" y="52995"/>
                </a:cubicBezTo>
                <a:cubicBezTo>
                  <a:pt x="240875" y="53018"/>
                  <a:pt x="241090" y="53185"/>
                  <a:pt x="241161" y="53435"/>
                </a:cubicBezTo>
                <a:lnTo>
                  <a:pt x="285750" y="53435"/>
                </a:lnTo>
                <a:lnTo>
                  <a:pt x="28575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7">
            <a:hlinkClick/>
          </p:cNvPr>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lvl1pPr lvl="0" algn="ctr">
              <a:spcBef>
                <a:spcPts val="0"/>
              </a:spcBef>
              <a:spcAft>
                <a:spcPts val="0"/>
              </a:spcAft>
              <a:buSzPts val="4000"/>
              <a:buNone/>
              <a:defRPr/>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me 2">
  <p:cSld name="TITLE_ONLY_2">
    <p:spTree>
      <p:nvGrpSpPr>
        <p:cNvPr id="31" name="Shape 31"/>
        <p:cNvGrpSpPr/>
        <p:nvPr/>
      </p:nvGrpSpPr>
      <p:grpSpPr>
        <a:xfrm>
          <a:off x="0" y="0"/>
          <a:ext cx="0" cy="0"/>
          <a:chOff x="0" y="0"/>
          <a:chExt cx="0" cy="0"/>
        </a:xfrm>
      </p:grpSpPr>
      <p:sp>
        <p:nvSpPr>
          <p:cNvPr id="32" name="Google Shape;32;p8"/>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ame 1">
  <p:cSld name="CUSTOM_4">
    <p:spTree>
      <p:nvGrpSpPr>
        <p:cNvPr id="33" name="Shape 33"/>
        <p:cNvGrpSpPr/>
        <p:nvPr/>
      </p:nvGrpSpPr>
      <p:grpSpPr>
        <a:xfrm>
          <a:off x="0" y="0"/>
          <a:ext cx="0" cy="0"/>
          <a:chOff x="0" y="0"/>
          <a:chExt cx="0" cy="0"/>
        </a:xfrm>
      </p:grpSpPr>
      <p:sp>
        <p:nvSpPr>
          <p:cNvPr id="34" name="Google Shape;34;p9"/>
          <p:cNvSpPr txBox="1"/>
          <p:nvPr>
            <p:ph type="title"/>
          </p:nvPr>
        </p:nvSpPr>
        <p:spPr>
          <a:xfrm>
            <a:off x="4572000" y="337575"/>
            <a:ext cx="3858600" cy="1261500"/>
          </a:xfrm>
          <a:prstGeom prst="rect">
            <a:avLst/>
          </a:prstGeom>
        </p:spPr>
        <p:txBody>
          <a:bodyPr anchorCtr="0" anchor="t" bIns="91425" lIns="91425" spcFirstLastPara="1" rIns="91425" wrap="square" tIns="91425">
            <a:noAutofit/>
          </a:bodyPr>
          <a:lstStyle>
            <a:lvl1pPr lvl="0" rtl="0" algn="r">
              <a:spcBef>
                <a:spcPts val="0"/>
              </a:spcBef>
              <a:spcAft>
                <a:spcPts val="0"/>
              </a:spcAft>
              <a:buSzPts val="4000"/>
              <a:buNone/>
              <a:defRPr>
                <a:solidFill>
                  <a:schemeClr val="dk1"/>
                </a:solidFill>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grpSp>
        <p:nvGrpSpPr>
          <p:cNvPr id="35" name="Google Shape;35;p9"/>
          <p:cNvGrpSpPr/>
          <p:nvPr/>
        </p:nvGrpSpPr>
        <p:grpSpPr>
          <a:xfrm>
            <a:off x="1070889" y="-18840"/>
            <a:ext cx="3488385" cy="5162567"/>
            <a:chOff x="2038900" y="238125"/>
            <a:chExt cx="3538275" cy="5236400"/>
          </a:xfrm>
        </p:grpSpPr>
        <p:sp>
          <p:nvSpPr>
            <p:cNvPr id="36" name="Google Shape;36;p9"/>
            <p:cNvSpPr/>
            <p:nvPr/>
          </p:nvSpPr>
          <p:spPr>
            <a:xfrm>
              <a:off x="2038900" y="238125"/>
              <a:ext cx="3523675" cy="5236400"/>
            </a:xfrm>
            <a:custGeom>
              <a:rect b="b" l="l" r="r" t="t"/>
              <a:pathLst>
                <a:path extrusionOk="0" h="209456" w="140947">
                  <a:moveTo>
                    <a:pt x="0" y="0"/>
                  </a:moveTo>
                  <a:lnTo>
                    <a:pt x="0" y="209455"/>
                  </a:lnTo>
                  <a:lnTo>
                    <a:pt x="123046" y="209455"/>
                  </a:lnTo>
                  <a:cubicBezTo>
                    <a:pt x="130370" y="209455"/>
                    <a:pt x="136289" y="203504"/>
                    <a:pt x="136289" y="196196"/>
                  </a:cubicBezTo>
                  <a:cubicBezTo>
                    <a:pt x="136289" y="188887"/>
                    <a:pt x="130370" y="182952"/>
                    <a:pt x="123046" y="182952"/>
                  </a:cubicBezTo>
                  <a:lnTo>
                    <a:pt x="97963" y="182952"/>
                  </a:lnTo>
                  <a:cubicBezTo>
                    <a:pt x="95043" y="182952"/>
                    <a:pt x="92675" y="180584"/>
                    <a:pt x="92675" y="177664"/>
                  </a:cubicBezTo>
                  <a:cubicBezTo>
                    <a:pt x="92675" y="174743"/>
                    <a:pt x="95043" y="172376"/>
                    <a:pt x="97963" y="172376"/>
                  </a:cubicBezTo>
                  <a:lnTo>
                    <a:pt x="118784" y="172376"/>
                  </a:lnTo>
                  <a:cubicBezTo>
                    <a:pt x="122588" y="172376"/>
                    <a:pt x="125666" y="169297"/>
                    <a:pt x="125666" y="165493"/>
                  </a:cubicBezTo>
                  <a:cubicBezTo>
                    <a:pt x="125666" y="161673"/>
                    <a:pt x="122588" y="158595"/>
                    <a:pt x="118784" y="158595"/>
                  </a:cubicBezTo>
                  <a:lnTo>
                    <a:pt x="82083" y="158595"/>
                  </a:lnTo>
                  <a:cubicBezTo>
                    <a:pt x="82005" y="158598"/>
                    <a:pt x="81928" y="158599"/>
                    <a:pt x="81851" y="158599"/>
                  </a:cubicBezTo>
                  <a:cubicBezTo>
                    <a:pt x="78639" y="158599"/>
                    <a:pt x="75971" y="156054"/>
                    <a:pt x="75848" y="152802"/>
                  </a:cubicBezTo>
                  <a:cubicBezTo>
                    <a:pt x="75737" y="149487"/>
                    <a:pt x="78342" y="146677"/>
                    <a:pt x="81657" y="146567"/>
                  </a:cubicBezTo>
                  <a:lnTo>
                    <a:pt x="120836" y="146567"/>
                  </a:lnTo>
                  <a:cubicBezTo>
                    <a:pt x="126503" y="146567"/>
                    <a:pt x="131096" y="141973"/>
                    <a:pt x="131096" y="136306"/>
                  </a:cubicBezTo>
                  <a:cubicBezTo>
                    <a:pt x="131096" y="130639"/>
                    <a:pt x="126503" y="126046"/>
                    <a:pt x="120836" y="126046"/>
                  </a:cubicBezTo>
                  <a:lnTo>
                    <a:pt x="108744" y="126046"/>
                  </a:lnTo>
                  <a:cubicBezTo>
                    <a:pt x="108695" y="126046"/>
                    <a:pt x="108647" y="126047"/>
                    <a:pt x="108598" y="126047"/>
                  </a:cubicBezTo>
                  <a:cubicBezTo>
                    <a:pt x="101830" y="126047"/>
                    <a:pt x="96305" y="120614"/>
                    <a:pt x="96227" y="113844"/>
                  </a:cubicBezTo>
                  <a:cubicBezTo>
                    <a:pt x="96148" y="107024"/>
                    <a:pt x="101625" y="101421"/>
                    <a:pt x="108429" y="101342"/>
                  </a:cubicBezTo>
                  <a:lnTo>
                    <a:pt x="125177" y="101342"/>
                  </a:lnTo>
                  <a:cubicBezTo>
                    <a:pt x="128460" y="101342"/>
                    <a:pt x="131096" y="98706"/>
                    <a:pt x="131096" y="95422"/>
                  </a:cubicBezTo>
                  <a:cubicBezTo>
                    <a:pt x="131096" y="92139"/>
                    <a:pt x="128460" y="89503"/>
                    <a:pt x="125177" y="89503"/>
                  </a:cubicBezTo>
                  <a:lnTo>
                    <a:pt x="93101" y="89503"/>
                  </a:lnTo>
                  <a:cubicBezTo>
                    <a:pt x="89549" y="89503"/>
                    <a:pt x="86645" y="86630"/>
                    <a:pt x="86645" y="83047"/>
                  </a:cubicBezTo>
                  <a:cubicBezTo>
                    <a:pt x="86645" y="79495"/>
                    <a:pt x="89549" y="76606"/>
                    <a:pt x="93101" y="76606"/>
                  </a:cubicBezTo>
                  <a:lnTo>
                    <a:pt x="133306" y="76606"/>
                  </a:lnTo>
                  <a:cubicBezTo>
                    <a:pt x="137536" y="76606"/>
                    <a:pt x="140946" y="73181"/>
                    <a:pt x="140946" y="68966"/>
                  </a:cubicBezTo>
                  <a:cubicBezTo>
                    <a:pt x="140946" y="64736"/>
                    <a:pt x="137536" y="61326"/>
                    <a:pt x="133306" y="61326"/>
                  </a:cubicBezTo>
                  <a:lnTo>
                    <a:pt x="116416" y="61326"/>
                  </a:lnTo>
                  <a:cubicBezTo>
                    <a:pt x="112185" y="61326"/>
                    <a:pt x="108776" y="57916"/>
                    <a:pt x="108776" y="53686"/>
                  </a:cubicBezTo>
                  <a:lnTo>
                    <a:pt x="108776" y="37111"/>
                  </a:lnTo>
                  <a:cubicBezTo>
                    <a:pt x="108776" y="29013"/>
                    <a:pt x="102193" y="22415"/>
                    <a:pt x="94080" y="22415"/>
                  </a:cubicBezTo>
                  <a:lnTo>
                    <a:pt x="71649" y="22415"/>
                  </a:lnTo>
                  <a:cubicBezTo>
                    <a:pt x="65714" y="22415"/>
                    <a:pt x="60915" y="17601"/>
                    <a:pt x="60915" y="11681"/>
                  </a:cubicBezTo>
                  <a:cubicBezTo>
                    <a:pt x="60915" y="5998"/>
                    <a:pt x="56479" y="1326"/>
                    <a:pt x="50813" y="994"/>
                  </a:cubicBez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p:nvPr/>
          </p:nvSpPr>
          <p:spPr>
            <a:xfrm>
              <a:off x="4666725" y="2981200"/>
              <a:ext cx="910450" cy="249825"/>
            </a:xfrm>
            <a:custGeom>
              <a:rect b="b" l="l" r="r" t="t"/>
              <a:pathLst>
                <a:path extrusionOk="0" h="9993" w="36418">
                  <a:moveTo>
                    <a:pt x="4989" y="1"/>
                  </a:moveTo>
                  <a:cubicBezTo>
                    <a:pt x="2226" y="1"/>
                    <a:pt x="1" y="2258"/>
                    <a:pt x="1" y="5005"/>
                  </a:cubicBezTo>
                  <a:cubicBezTo>
                    <a:pt x="1" y="7767"/>
                    <a:pt x="2226" y="9993"/>
                    <a:pt x="4989" y="9993"/>
                  </a:cubicBezTo>
                  <a:lnTo>
                    <a:pt x="31429" y="9993"/>
                  </a:lnTo>
                  <a:cubicBezTo>
                    <a:pt x="34191" y="9993"/>
                    <a:pt x="36417" y="7736"/>
                    <a:pt x="36417" y="5005"/>
                  </a:cubicBezTo>
                  <a:cubicBezTo>
                    <a:pt x="36417" y="2242"/>
                    <a:pt x="34191" y="1"/>
                    <a:pt x="3142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9"/>
            <p:cNvSpPr/>
            <p:nvPr/>
          </p:nvSpPr>
          <p:spPr>
            <a:xfrm>
              <a:off x="4228300" y="421625"/>
              <a:ext cx="910025" cy="249825"/>
            </a:xfrm>
            <a:custGeom>
              <a:rect b="b" l="l" r="r" t="t"/>
              <a:pathLst>
                <a:path extrusionOk="0" h="9993" w="36401">
                  <a:moveTo>
                    <a:pt x="4988" y="0"/>
                  </a:moveTo>
                  <a:cubicBezTo>
                    <a:pt x="2226" y="0"/>
                    <a:pt x="0" y="2226"/>
                    <a:pt x="0" y="4988"/>
                  </a:cubicBezTo>
                  <a:cubicBezTo>
                    <a:pt x="0" y="7751"/>
                    <a:pt x="2226" y="9992"/>
                    <a:pt x="4988" y="9992"/>
                  </a:cubicBezTo>
                  <a:lnTo>
                    <a:pt x="31413" y="9992"/>
                  </a:lnTo>
                  <a:cubicBezTo>
                    <a:pt x="34175" y="9992"/>
                    <a:pt x="36401" y="7751"/>
                    <a:pt x="36401" y="4988"/>
                  </a:cubicBezTo>
                  <a:cubicBezTo>
                    <a:pt x="36401" y="2226"/>
                    <a:pt x="34175" y="0"/>
                    <a:pt x="314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 name="Google Shape;39;p9"/>
          <p:cNvSpPr/>
          <p:nvPr/>
        </p:nvSpPr>
        <p:spPr>
          <a:xfrm>
            <a:off x="-7975" y="-7975"/>
            <a:ext cx="1572000" cy="51516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p:cSld name="TITLE_ONLY_1">
    <p:spTree>
      <p:nvGrpSpPr>
        <p:cNvPr id="40" name="Shape 40"/>
        <p:cNvGrpSpPr/>
        <p:nvPr/>
      </p:nvGrpSpPr>
      <p:grpSpPr>
        <a:xfrm>
          <a:off x="0" y="0"/>
          <a:ext cx="0" cy="0"/>
          <a:chOff x="0" y="0"/>
          <a:chExt cx="0" cy="0"/>
        </a:xfrm>
      </p:grpSpPr>
      <p:sp>
        <p:nvSpPr>
          <p:cNvPr id="41" name="Google Shape;41;p10"/>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4000"/>
              <a:buNone/>
              <a:defRPr/>
            </a:lvl1pPr>
            <a:lvl2pPr lvl="1" rtl="0" algn="ctr">
              <a:spcBef>
                <a:spcPts val="0"/>
              </a:spcBef>
              <a:spcAft>
                <a:spcPts val="0"/>
              </a:spcAft>
              <a:buSzPts val="4000"/>
              <a:buNone/>
              <a:defRPr sz="4000"/>
            </a:lvl2pPr>
            <a:lvl3pPr lvl="2" rtl="0" algn="ctr">
              <a:spcBef>
                <a:spcPts val="0"/>
              </a:spcBef>
              <a:spcAft>
                <a:spcPts val="0"/>
              </a:spcAft>
              <a:buSzPts val="4000"/>
              <a:buNone/>
              <a:defRPr sz="4000"/>
            </a:lvl3pPr>
            <a:lvl4pPr lvl="3" rtl="0" algn="ctr">
              <a:spcBef>
                <a:spcPts val="0"/>
              </a:spcBef>
              <a:spcAft>
                <a:spcPts val="0"/>
              </a:spcAft>
              <a:buSzPts val="4000"/>
              <a:buNone/>
              <a:defRPr sz="4000"/>
            </a:lvl4pPr>
            <a:lvl5pPr lvl="4" rtl="0" algn="ctr">
              <a:spcBef>
                <a:spcPts val="0"/>
              </a:spcBef>
              <a:spcAft>
                <a:spcPts val="0"/>
              </a:spcAft>
              <a:buSzPts val="4000"/>
              <a:buNone/>
              <a:defRPr sz="4000"/>
            </a:lvl5pPr>
            <a:lvl6pPr lvl="5" rtl="0" algn="ctr">
              <a:spcBef>
                <a:spcPts val="0"/>
              </a:spcBef>
              <a:spcAft>
                <a:spcPts val="0"/>
              </a:spcAft>
              <a:buSzPts val="4000"/>
              <a:buNone/>
              <a:defRPr sz="4000"/>
            </a:lvl6pPr>
            <a:lvl7pPr lvl="6" rtl="0" algn="ctr">
              <a:spcBef>
                <a:spcPts val="0"/>
              </a:spcBef>
              <a:spcAft>
                <a:spcPts val="0"/>
              </a:spcAft>
              <a:buSzPts val="4000"/>
              <a:buNone/>
              <a:defRPr sz="4000"/>
            </a:lvl7pPr>
            <a:lvl8pPr lvl="7" rtl="0" algn="ctr">
              <a:spcBef>
                <a:spcPts val="0"/>
              </a:spcBef>
              <a:spcAft>
                <a:spcPts val="0"/>
              </a:spcAft>
              <a:buSzPts val="4000"/>
              <a:buNone/>
              <a:defRPr sz="4000"/>
            </a:lvl8pPr>
            <a:lvl9pPr lvl="8" rtl="0" algn="ctr">
              <a:spcBef>
                <a:spcPts val="0"/>
              </a:spcBef>
              <a:spcAft>
                <a:spcPts val="0"/>
              </a:spcAft>
              <a:buSzPts val="4000"/>
              <a:buNone/>
              <a:defRPr sz="4000"/>
            </a:lvl9pPr>
          </a:lstStyle>
          <a:p/>
        </p:txBody>
      </p:sp>
      <p:sp>
        <p:nvSpPr>
          <p:cNvPr id="42" name="Google Shape;42;p10"/>
          <p:cNvSpPr txBox="1"/>
          <p:nvPr>
            <p:ph idx="1" type="subTitle"/>
          </p:nvPr>
        </p:nvSpPr>
        <p:spPr>
          <a:xfrm>
            <a:off x="3593550" y="3411425"/>
            <a:ext cx="1956900" cy="658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43" name="Google Shape;43;p10"/>
          <p:cNvSpPr txBox="1"/>
          <p:nvPr>
            <p:ph idx="2" type="subTitle"/>
          </p:nvPr>
        </p:nvSpPr>
        <p:spPr>
          <a:xfrm>
            <a:off x="3593550" y="2753025"/>
            <a:ext cx="1956900" cy="658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Chelsea Market"/>
              <a:buNone/>
              <a:defRPr sz="30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44" name="Google Shape;44;p10"/>
          <p:cNvSpPr txBox="1"/>
          <p:nvPr>
            <p:ph idx="3" type="subTitle"/>
          </p:nvPr>
        </p:nvSpPr>
        <p:spPr>
          <a:xfrm>
            <a:off x="6119525" y="3411425"/>
            <a:ext cx="1956900" cy="658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45" name="Google Shape;45;p10"/>
          <p:cNvSpPr txBox="1"/>
          <p:nvPr>
            <p:ph idx="4" type="subTitle"/>
          </p:nvPr>
        </p:nvSpPr>
        <p:spPr>
          <a:xfrm>
            <a:off x="6119525" y="2753025"/>
            <a:ext cx="1956900" cy="658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Chelsea Market"/>
              <a:buNone/>
              <a:defRPr sz="30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
        <p:nvSpPr>
          <p:cNvPr id="46" name="Google Shape;46;p10"/>
          <p:cNvSpPr txBox="1"/>
          <p:nvPr>
            <p:ph idx="5" type="subTitle"/>
          </p:nvPr>
        </p:nvSpPr>
        <p:spPr>
          <a:xfrm>
            <a:off x="1067575" y="3411425"/>
            <a:ext cx="1956900" cy="658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1600"/>
              <a:buNone/>
              <a:defRPr/>
            </a:lvl1pPr>
            <a:lvl2pPr lvl="1" rtl="0" algn="ctr">
              <a:spcBef>
                <a:spcPts val="0"/>
              </a:spcBef>
              <a:spcAft>
                <a:spcPts val="0"/>
              </a:spcAft>
              <a:buSzPts val="1600"/>
              <a:buNone/>
              <a:defRPr/>
            </a:lvl2pPr>
            <a:lvl3pPr lvl="2" rtl="0" algn="ctr">
              <a:spcBef>
                <a:spcPts val="0"/>
              </a:spcBef>
              <a:spcAft>
                <a:spcPts val="0"/>
              </a:spcAft>
              <a:buSzPts val="1600"/>
              <a:buNone/>
              <a:defRPr/>
            </a:lvl3pPr>
            <a:lvl4pPr lvl="3" rtl="0" algn="ctr">
              <a:spcBef>
                <a:spcPts val="0"/>
              </a:spcBef>
              <a:spcAft>
                <a:spcPts val="0"/>
              </a:spcAft>
              <a:buSzPts val="1600"/>
              <a:buNone/>
              <a:defRPr/>
            </a:lvl4pPr>
            <a:lvl5pPr lvl="4" rtl="0" algn="ctr">
              <a:spcBef>
                <a:spcPts val="0"/>
              </a:spcBef>
              <a:spcAft>
                <a:spcPts val="0"/>
              </a:spcAft>
              <a:buSzPts val="1600"/>
              <a:buNone/>
              <a:defRPr/>
            </a:lvl5pPr>
            <a:lvl6pPr lvl="5" rtl="0" algn="ctr">
              <a:spcBef>
                <a:spcPts val="0"/>
              </a:spcBef>
              <a:spcAft>
                <a:spcPts val="0"/>
              </a:spcAft>
              <a:buSzPts val="1600"/>
              <a:buNone/>
              <a:defRPr/>
            </a:lvl6pPr>
            <a:lvl7pPr lvl="6" rtl="0" algn="ctr">
              <a:spcBef>
                <a:spcPts val="0"/>
              </a:spcBef>
              <a:spcAft>
                <a:spcPts val="0"/>
              </a:spcAft>
              <a:buSzPts val="1600"/>
              <a:buNone/>
              <a:defRPr/>
            </a:lvl7pPr>
            <a:lvl8pPr lvl="7" rtl="0" algn="ctr">
              <a:spcBef>
                <a:spcPts val="0"/>
              </a:spcBef>
              <a:spcAft>
                <a:spcPts val="0"/>
              </a:spcAft>
              <a:buSzPts val="1600"/>
              <a:buNone/>
              <a:defRPr/>
            </a:lvl8pPr>
            <a:lvl9pPr lvl="8" rtl="0" algn="ctr">
              <a:spcBef>
                <a:spcPts val="0"/>
              </a:spcBef>
              <a:spcAft>
                <a:spcPts val="0"/>
              </a:spcAft>
              <a:buSzPts val="1600"/>
              <a:buNone/>
              <a:defRPr/>
            </a:lvl9pPr>
          </a:lstStyle>
          <a:p/>
        </p:txBody>
      </p:sp>
      <p:sp>
        <p:nvSpPr>
          <p:cNvPr id="47" name="Google Shape;47;p10"/>
          <p:cNvSpPr txBox="1"/>
          <p:nvPr>
            <p:ph idx="6" type="subTitle"/>
          </p:nvPr>
        </p:nvSpPr>
        <p:spPr>
          <a:xfrm>
            <a:off x="1067575" y="2753025"/>
            <a:ext cx="1956900" cy="6585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3000"/>
              <a:buFont typeface="Chelsea Market"/>
              <a:buNone/>
              <a:defRPr sz="3000">
                <a:latin typeface="Fredoka One"/>
                <a:ea typeface="Fredoka One"/>
                <a:cs typeface="Fredoka One"/>
                <a:sym typeface="Fredoka One"/>
              </a:defRPr>
            </a:lvl1pPr>
            <a:lvl2pPr lvl="1" rtl="0" algn="ctr">
              <a:spcBef>
                <a:spcPts val="0"/>
              </a:spcBef>
              <a:spcAft>
                <a:spcPts val="0"/>
              </a:spcAft>
              <a:buSzPts val="3000"/>
              <a:buFont typeface="Chelsea Market"/>
              <a:buNone/>
              <a:defRPr sz="3000">
                <a:latin typeface="Chelsea Market"/>
                <a:ea typeface="Chelsea Market"/>
                <a:cs typeface="Chelsea Market"/>
                <a:sym typeface="Chelsea Market"/>
              </a:defRPr>
            </a:lvl2pPr>
            <a:lvl3pPr lvl="2" rtl="0" algn="ctr">
              <a:spcBef>
                <a:spcPts val="0"/>
              </a:spcBef>
              <a:spcAft>
                <a:spcPts val="0"/>
              </a:spcAft>
              <a:buSzPts val="3000"/>
              <a:buFont typeface="Chelsea Market"/>
              <a:buNone/>
              <a:defRPr sz="3000">
                <a:latin typeface="Chelsea Market"/>
                <a:ea typeface="Chelsea Market"/>
                <a:cs typeface="Chelsea Market"/>
                <a:sym typeface="Chelsea Market"/>
              </a:defRPr>
            </a:lvl3pPr>
            <a:lvl4pPr lvl="3" rtl="0" algn="ctr">
              <a:spcBef>
                <a:spcPts val="0"/>
              </a:spcBef>
              <a:spcAft>
                <a:spcPts val="0"/>
              </a:spcAft>
              <a:buSzPts val="3000"/>
              <a:buFont typeface="Chelsea Market"/>
              <a:buNone/>
              <a:defRPr sz="3000">
                <a:latin typeface="Chelsea Market"/>
                <a:ea typeface="Chelsea Market"/>
                <a:cs typeface="Chelsea Market"/>
                <a:sym typeface="Chelsea Market"/>
              </a:defRPr>
            </a:lvl4pPr>
            <a:lvl5pPr lvl="4" rtl="0" algn="ctr">
              <a:spcBef>
                <a:spcPts val="0"/>
              </a:spcBef>
              <a:spcAft>
                <a:spcPts val="0"/>
              </a:spcAft>
              <a:buSzPts val="3000"/>
              <a:buFont typeface="Chelsea Market"/>
              <a:buNone/>
              <a:defRPr sz="3000">
                <a:latin typeface="Chelsea Market"/>
                <a:ea typeface="Chelsea Market"/>
                <a:cs typeface="Chelsea Market"/>
                <a:sym typeface="Chelsea Market"/>
              </a:defRPr>
            </a:lvl5pPr>
            <a:lvl6pPr lvl="5" rtl="0" algn="ctr">
              <a:spcBef>
                <a:spcPts val="0"/>
              </a:spcBef>
              <a:spcAft>
                <a:spcPts val="0"/>
              </a:spcAft>
              <a:buSzPts val="3000"/>
              <a:buFont typeface="Chelsea Market"/>
              <a:buNone/>
              <a:defRPr sz="3000">
                <a:latin typeface="Chelsea Market"/>
                <a:ea typeface="Chelsea Market"/>
                <a:cs typeface="Chelsea Market"/>
                <a:sym typeface="Chelsea Market"/>
              </a:defRPr>
            </a:lvl6pPr>
            <a:lvl7pPr lvl="6" rtl="0" algn="ctr">
              <a:spcBef>
                <a:spcPts val="0"/>
              </a:spcBef>
              <a:spcAft>
                <a:spcPts val="0"/>
              </a:spcAft>
              <a:buSzPts val="3000"/>
              <a:buFont typeface="Chelsea Market"/>
              <a:buNone/>
              <a:defRPr sz="3000">
                <a:latin typeface="Chelsea Market"/>
                <a:ea typeface="Chelsea Market"/>
                <a:cs typeface="Chelsea Market"/>
                <a:sym typeface="Chelsea Market"/>
              </a:defRPr>
            </a:lvl7pPr>
            <a:lvl8pPr lvl="7" rtl="0" algn="ctr">
              <a:spcBef>
                <a:spcPts val="0"/>
              </a:spcBef>
              <a:spcAft>
                <a:spcPts val="0"/>
              </a:spcAft>
              <a:buSzPts val="3000"/>
              <a:buFont typeface="Chelsea Market"/>
              <a:buNone/>
              <a:defRPr sz="3000">
                <a:latin typeface="Chelsea Market"/>
                <a:ea typeface="Chelsea Market"/>
                <a:cs typeface="Chelsea Market"/>
                <a:sym typeface="Chelsea Market"/>
              </a:defRPr>
            </a:lvl8pPr>
            <a:lvl9pPr lvl="8" rtl="0" algn="ctr">
              <a:spcBef>
                <a:spcPts val="0"/>
              </a:spcBef>
              <a:spcAft>
                <a:spcPts val="0"/>
              </a:spcAft>
              <a:buSzPts val="3000"/>
              <a:buFont typeface="Chelsea Market"/>
              <a:buNone/>
              <a:defRPr sz="3000">
                <a:latin typeface="Chelsea Market"/>
                <a:ea typeface="Chelsea Market"/>
                <a:cs typeface="Chelsea Market"/>
                <a:sym typeface="Chelsea Market"/>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2.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13225" y="539500"/>
            <a:ext cx="7717500" cy="707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3800"/>
              <a:buFont typeface="Fredoka One"/>
              <a:buNone/>
              <a:defRPr sz="3800">
                <a:solidFill>
                  <a:schemeClr val="dk1"/>
                </a:solidFill>
                <a:latin typeface="Fredoka One"/>
                <a:ea typeface="Fredoka One"/>
                <a:cs typeface="Fredoka One"/>
                <a:sym typeface="Fredoka One"/>
              </a:defRPr>
            </a:lvl1pPr>
            <a:lvl2pPr lvl="1">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2pPr>
            <a:lvl3pPr lvl="2">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3pPr>
            <a:lvl4pPr lvl="3">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4pPr>
            <a:lvl5pPr lvl="4">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5pPr>
            <a:lvl6pPr lvl="5">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6pPr>
            <a:lvl7pPr lvl="6">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7pPr>
            <a:lvl8pPr lvl="7">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8pPr>
            <a:lvl9pPr lvl="8">
              <a:spcBef>
                <a:spcPts val="0"/>
              </a:spcBef>
              <a:spcAft>
                <a:spcPts val="0"/>
              </a:spcAft>
              <a:buClr>
                <a:schemeClr val="dk1"/>
              </a:buClr>
              <a:buSzPts val="4800"/>
              <a:buFont typeface="Fredoka One"/>
              <a:buNone/>
              <a:defRPr sz="4800">
                <a:solidFill>
                  <a:schemeClr val="dk1"/>
                </a:solidFill>
                <a:latin typeface="Fredoka One"/>
                <a:ea typeface="Fredoka One"/>
                <a:cs typeface="Fredoka One"/>
                <a:sym typeface="Fredoka One"/>
              </a:defRPr>
            </a:lvl9pPr>
          </a:lstStyle>
          <a:p/>
        </p:txBody>
      </p:sp>
      <p:sp>
        <p:nvSpPr>
          <p:cNvPr id="7" name="Google Shape;7;p1"/>
          <p:cNvSpPr txBox="1"/>
          <p:nvPr>
            <p:ph idx="1" type="body"/>
          </p:nvPr>
        </p:nvSpPr>
        <p:spPr>
          <a:xfrm>
            <a:off x="713225" y="1246825"/>
            <a:ext cx="7717500" cy="3361800"/>
          </a:xfrm>
          <a:prstGeom prst="rect">
            <a:avLst/>
          </a:prstGeom>
          <a:noFill/>
          <a:ln>
            <a:noFill/>
          </a:ln>
        </p:spPr>
        <p:txBody>
          <a:bodyPr anchorCtr="0" anchor="t" bIns="91425" lIns="91425" spcFirstLastPara="1" rIns="91425" wrap="square" tIns="91425">
            <a:noAutofit/>
          </a:bodyPr>
          <a:lstStyle>
            <a:lvl1pPr indent="-330200" lvl="0" marL="457200">
              <a:lnSpc>
                <a:spcPct val="100000"/>
              </a:lnSpc>
              <a:spcBef>
                <a:spcPts val="0"/>
              </a:spcBef>
              <a:spcAft>
                <a:spcPts val="0"/>
              </a:spcAft>
              <a:buClr>
                <a:schemeClr val="dk1"/>
              </a:buClr>
              <a:buSzPts val="1600"/>
              <a:buFont typeface="KoHo Medium"/>
              <a:buChar char="●"/>
              <a:defRPr sz="1600">
                <a:solidFill>
                  <a:schemeClr val="dk1"/>
                </a:solidFill>
                <a:latin typeface="KoHo Medium"/>
                <a:ea typeface="KoHo Medium"/>
                <a:cs typeface="KoHo Medium"/>
                <a:sym typeface="KoHo Medium"/>
              </a:defRPr>
            </a:lvl1pPr>
            <a:lvl2pPr indent="-330200" lvl="1" marL="914400">
              <a:lnSpc>
                <a:spcPct val="100000"/>
              </a:lnSpc>
              <a:spcBef>
                <a:spcPts val="0"/>
              </a:spcBef>
              <a:spcAft>
                <a:spcPts val="0"/>
              </a:spcAft>
              <a:buClr>
                <a:schemeClr val="dk1"/>
              </a:buClr>
              <a:buSzPts val="1600"/>
              <a:buFont typeface="KoHo Medium"/>
              <a:buChar char="○"/>
              <a:defRPr sz="1600">
                <a:solidFill>
                  <a:schemeClr val="dk1"/>
                </a:solidFill>
                <a:latin typeface="KoHo Medium"/>
                <a:ea typeface="KoHo Medium"/>
                <a:cs typeface="KoHo Medium"/>
                <a:sym typeface="KoHo Medium"/>
              </a:defRPr>
            </a:lvl2pPr>
            <a:lvl3pPr indent="-330200" lvl="2" marL="1371600">
              <a:lnSpc>
                <a:spcPct val="100000"/>
              </a:lnSpc>
              <a:spcBef>
                <a:spcPts val="0"/>
              </a:spcBef>
              <a:spcAft>
                <a:spcPts val="0"/>
              </a:spcAft>
              <a:buClr>
                <a:schemeClr val="dk1"/>
              </a:buClr>
              <a:buSzPts val="1600"/>
              <a:buFont typeface="KoHo Medium"/>
              <a:buChar char="■"/>
              <a:defRPr sz="1600">
                <a:solidFill>
                  <a:schemeClr val="dk1"/>
                </a:solidFill>
                <a:latin typeface="KoHo Medium"/>
                <a:ea typeface="KoHo Medium"/>
                <a:cs typeface="KoHo Medium"/>
                <a:sym typeface="KoHo Medium"/>
              </a:defRPr>
            </a:lvl3pPr>
            <a:lvl4pPr indent="-330200" lvl="3" marL="1828800">
              <a:lnSpc>
                <a:spcPct val="100000"/>
              </a:lnSpc>
              <a:spcBef>
                <a:spcPts val="0"/>
              </a:spcBef>
              <a:spcAft>
                <a:spcPts val="0"/>
              </a:spcAft>
              <a:buClr>
                <a:schemeClr val="dk1"/>
              </a:buClr>
              <a:buSzPts val="1600"/>
              <a:buFont typeface="KoHo Medium"/>
              <a:buChar char="●"/>
              <a:defRPr sz="1600">
                <a:solidFill>
                  <a:schemeClr val="dk1"/>
                </a:solidFill>
                <a:latin typeface="KoHo Medium"/>
                <a:ea typeface="KoHo Medium"/>
                <a:cs typeface="KoHo Medium"/>
                <a:sym typeface="KoHo Medium"/>
              </a:defRPr>
            </a:lvl4pPr>
            <a:lvl5pPr indent="-330200" lvl="4" marL="2286000">
              <a:lnSpc>
                <a:spcPct val="100000"/>
              </a:lnSpc>
              <a:spcBef>
                <a:spcPts val="0"/>
              </a:spcBef>
              <a:spcAft>
                <a:spcPts val="0"/>
              </a:spcAft>
              <a:buClr>
                <a:schemeClr val="dk1"/>
              </a:buClr>
              <a:buSzPts val="1600"/>
              <a:buFont typeface="KoHo Medium"/>
              <a:buChar char="○"/>
              <a:defRPr sz="1600">
                <a:solidFill>
                  <a:schemeClr val="dk1"/>
                </a:solidFill>
                <a:latin typeface="KoHo Medium"/>
                <a:ea typeface="KoHo Medium"/>
                <a:cs typeface="KoHo Medium"/>
                <a:sym typeface="KoHo Medium"/>
              </a:defRPr>
            </a:lvl5pPr>
            <a:lvl6pPr indent="-330200" lvl="5" marL="2743200">
              <a:lnSpc>
                <a:spcPct val="100000"/>
              </a:lnSpc>
              <a:spcBef>
                <a:spcPts val="0"/>
              </a:spcBef>
              <a:spcAft>
                <a:spcPts val="0"/>
              </a:spcAft>
              <a:buClr>
                <a:schemeClr val="dk1"/>
              </a:buClr>
              <a:buSzPts val="1600"/>
              <a:buFont typeface="KoHo Medium"/>
              <a:buChar char="■"/>
              <a:defRPr sz="1600">
                <a:solidFill>
                  <a:schemeClr val="dk1"/>
                </a:solidFill>
                <a:latin typeface="KoHo Medium"/>
                <a:ea typeface="KoHo Medium"/>
                <a:cs typeface="KoHo Medium"/>
                <a:sym typeface="KoHo Medium"/>
              </a:defRPr>
            </a:lvl6pPr>
            <a:lvl7pPr indent="-330200" lvl="6" marL="3200400">
              <a:lnSpc>
                <a:spcPct val="100000"/>
              </a:lnSpc>
              <a:spcBef>
                <a:spcPts val="0"/>
              </a:spcBef>
              <a:spcAft>
                <a:spcPts val="0"/>
              </a:spcAft>
              <a:buClr>
                <a:schemeClr val="dk1"/>
              </a:buClr>
              <a:buSzPts val="1600"/>
              <a:buFont typeface="KoHo Medium"/>
              <a:buChar char="●"/>
              <a:defRPr sz="1600">
                <a:solidFill>
                  <a:schemeClr val="dk1"/>
                </a:solidFill>
                <a:latin typeface="KoHo Medium"/>
                <a:ea typeface="KoHo Medium"/>
                <a:cs typeface="KoHo Medium"/>
                <a:sym typeface="KoHo Medium"/>
              </a:defRPr>
            </a:lvl7pPr>
            <a:lvl8pPr indent="-330200" lvl="7" marL="3657600">
              <a:lnSpc>
                <a:spcPct val="100000"/>
              </a:lnSpc>
              <a:spcBef>
                <a:spcPts val="0"/>
              </a:spcBef>
              <a:spcAft>
                <a:spcPts val="0"/>
              </a:spcAft>
              <a:buClr>
                <a:schemeClr val="dk1"/>
              </a:buClr>
              <a:buSzPts val="1600"/>
              <a:buFont typeface="KoHo Medium"/>
              <a:buChar char="○"/>
              <a:defRPr sz="1600">
                <a:solidFill>
                  <a:schemeClr val="dk1"/>
                </a:solidFill>
                <a:latin typeface="KoHo Medium"/>
                <a:ea typeface="KoHo Medium"/>
                <a:cs typeface="KoHo Medium"/>
                <a:sym typeface="KoHo Medium"/>
              </a:defRPr>
            </a:lvl8pPr>
            <a:lvl9pPr indent="-330200" lvl="8" marL="4114800">
              <a:lnSpc>
                <a:spcPct val="100000"/>
              </a:lnSpc>
              <a:spcBef>
                <a:spcPts val="0"/>
              </a:spcBef>
              <a:spcAft>
                <a:spcPts val="0"/>
              </a:spcAft>
              <a:buClr>
                <a:schemeClr val="dk1"/>
              </a:buClr>
              <a:buSzPts val="1600"/>
              <a:buFont typeface="KoHo Medium"/>
              <a:buChar char="■"/>
              <a:defRPr sz="1600">
                <a:solidFill>
                  <a:schemeClr val="dk1"/>
                </a:solidFill>
                <a:latin typeface="KoHo Medium"/>
                <a:ea typeface="KoHo Medium"/>
                <a:cs typeface="KoHo Medium"/>
                <a:sym typeface="KoHo Medium"/>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49">
          <p15:clr>
            <a:srgbClr val="FF00FF"/>
          </p15:clr>
        </p15:guide>
        <p15:guide id="2" pos="5311">
          <p15:clr>
            <a:srgbClr val="FF00FF"/>
          </p15:clr>
        </p15:guide>
        <p15:guide id="3" orient="horz" pos="340">
          <p15:clr>
            <a:srgbClr val="FF00FF"/>
          </p15:clr>
        </p15:guide>
        <p15:guide id="4" orient="horz" pos="2903">
          <p15:clr>
            <a:srgbClr val="FF00FF"/>
          </p15:clr>
        </p15:guide>
        <p15:guide id="5" pos="2880">
          <p15:clr>
            <a:srgbClr val="FF00FF"/>
          </p15:clr>
        </p15:guide>
        <p15:guide id="6">
          <p15:clr>
            <a:srgbClr val="FF00FF"/>
          </p15:clr>
        </p15:guide>
        <p15:guide id="7" pos="5760">
          <p15:clr>
            <a:srgbClr val="FF00FF"/>
          </p15:clr>
        </p15:guide>
        <p15:guide id="8" orient="horz" pos="1620">
          <p15:clr>
            <a:srgbClr val="FF00FF"/>
          </p15:clr>
        </p15:guide>
        <p15:guide id="9" orient="horz" pos="3237">
          <p15:clr>
            <a:srgbClr val="FF00FF"/>
          </p15:clr>
        </p15:guide>
        <p15:guide id="10" orient="horz">
          <p15:clr>
            <a:srgbClr val="FF00FF"/>
          </p15:clr>
        </p15:guide>
        <p15:guide id="11" orient="horz" pos="722">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https://cbaccount.collegeboard.org/iamweb/smartRegister"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hyperlink" Target="https://satsuite.collegeboard.org/sat/test-center-search"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my.act.org/account/signin?location=https://my.act.org" TargetMode="Externa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www.princetonreview.com/college/sat-act" TargetMode="External"/><Relationship Id="rId4" Type="http://schemas.openxmlformats.org/officeDocument/2006/relationships/hyperlink" Target="https://www.usnews.com/education/best-colleges/articles/act-vs-sat-how-to-decide-which-test-to-take#:~:text=The%20SAT%20features%20154%20questions,and%2035%2Dminute%20science%20test" TargetMode="External"/><Relationship Id="rId9" Type="http://schemas.openxmlformats.org/officeDocument/2006/relationships/hyperlink" Target="https://blog.prepscholar.com/complete-official-act-practice-tests-free-links" TargetMode="External"/><Relationship Id="rId5" Type="http://schemas.openxmlformats.org/officeDocument/2006/relationships/hyperlink" Target="https://blog.prepscholar.com/act-vs-sat" TargetMode="External"/><Relationship Id="rId6" Type="http://schemas.openxmlformats.org/officeDocument/2006/relationships/hyperlink" Target="https://www.khanacademy.org/test-prep/sat" TargetMode="External"/><Relationship Id="rId7" Type="http://schemas.openxmlformats.org/officeDocument/2006/relationships/hyperlink" Target="https://www.varsitytutors.com/free-sat-act-prep-course" TargetMode="External"/><Relationship Id="rId8" Type="http://schemas.openxmlformats.org/officeDocument/2006/relationships/hyperlink" Target="https://www.princetonreview.com/college/free-sat-practice-test#!practice"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18.gif"/><Relationship Id="rId4" Type="http://schemas.openxmlformats.org/officeDocument/2006/relationships/image" Target="../media/image12.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5"/>
          <p:cNvSpPr txBox="1"/>
          <p:nvPr>
            <p:ph type="ctrTitle"/>
          </p:nvPr>
        </p:nvSpPr>
        <p:spPr>
          <a:xfrm>
            <a:off x="3709275" y="1128500"/>
            <a:ext cx="4721400" cy="244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SAT/ACT Overview</a:t>
            </a:r>
            <a:endParaRPr/>
          </a:p>
        </p:txBody>
      </p:sp>
      <p:sp>
        <p:nvSpPr>
          <p:cNvPr id="194" name="Google Shape;194;p25"/>
          <p:cNvSpPr txBox="1"/>
          <p:nvPr>
            <p:ph idx="2" type="subTitle"/>
          </p:nvPr>
        </p:nvSpPr>
        <p:spPr>
          <a:xfrm>
            <a:off x="3709275" y="4175675"/>
            <a:ext cx="4200900" cy="43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Presented by: Amanda Nguyen</a:t>
            </a:r>
            <a:endParaRPr/>
          </a:p>
        </p:txBody>
      </p:sp>
      <p:sp>
        <p:nvSpPr>
          <p:cNvPr id="195" name="Google Shape;195;p25"/>
          <p:cNvSpPr txBox="1"/>
          <p:nvPr>
            <p:ph idx="1" type="subTitle"/>
          </p:nvPr>
        </p:nvSpPr>
        <p:spPr>
          <a:xfrm>
            <a:off x="3709275" y="3589725"/>
            <a:ext cx="4462200" cy="61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RISE Philadelphia PCOM</a:t>
            </a:r>
            <a:endParaRPr/>
          </a:p>
        </p:txBody>
      </p:sp>
      <p:grpSp>
        <p:nvGrpSpPr>
          <p:cNvPr id="196" name="Google Shape;196;p25"/>
          <p:cNvGrpSpPr/>
          <p:nvPr/>
        </p:nvGrpSpPr>
        <p:grpSpPr>
          <a:xfrm rot="10800000">
            <a:off x="226584" y="3293949"/>
            <a:ext cx="2753951" cy="510609"/>
            <a:chOff x="4399950" y="2954075"/>
            <a:chExt cx="1287675" cy="238725"/>
          </a:xfrm>
        </p:grpSpPr>
        <p:sp>
          <p:nvSpPr>
            <p:cNvPr id="197" name="Google Shape;197;p25"/>
            <p:cNvSpPr/>
            <p:nvPr/>
          </p:nvSpPr>
          <p:spPr>
            <a:xfrm>
              <a:off x="4399950" y="2954075"/>
              <a:ext cx="1287675" cy="238725"/>
            </a:xfrm>
            <a:custGeom>
              <a:rect b="b" l="l" r="r" t="t"/>
              <a:pathLst>
                <a:path extrusionOk="0" h="9549" w="51507">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
            <p:cNvSpPr/>
            <p:nvPr/>
          </p:nvSpPr>
          <p:spPr>
            <a:xfrm>
              <a:off x="4471375" y="3122975"/>
              <a:ext cx="10450" cy="52575"/>
            </a:xfrm>
            <a:custGeom>
              <a:rect b="b" l="l" r="r" t="t"/>
              <a:pathLst>
                <a:path extrusionOk="0" h="2103" w="418">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25"/>
            <p:cNvSpPr/>
            <p:nvPr/>
          </p:nvSpPr>
          <p:spPr>
            <a:xfrm>
              <a:off x="4505900" y="3122750"/>
              <a:ext cx="10450" cy="52800"/>
            </a:xfrm>
            <a:custGeom>
              <a:rect b="b" l="l" r="r" t="t"/>
              <a:pathLst>
                <a:path extrusionOk="0" h="2112" w="418">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5"/>
            <p:cNvSpPr/>
            <p:nvPr/>
          </p:nvSpPr>
          <p:spPr>
            <a:xfrm>
              <a:off x="4540150" y="3122975"/>
              <a:ext cx="10425" cy="52575"/>
            </a:xfrm>
            <a:custGeom>
              <a:rect b="b" l="l" r="r" t="t"/>
              <a:pathLst>
                <a:path extrusionOk="0" h="2103" w="417">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5"/>
            <p:cNvSpPr/>
            <p:nvPr/>
          </p:nvSpPr>
          <p:spPr>
            <a:xfrm>
              <a:off x="4574675" y="3122975"/>
              <a:ext cx="10425" cy="52575"/>
            </a:xfrm>
            <a:custGeom>
              <a:rect b="b" l="l" r="r" t="t"/>
              <a:pathLst>
                <a:path extrusionOk="0" h="2103" w="417">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25"/>
            <p:cNvSpPr/>
            <p:nvPr/>
          </p:nvSpPr>
          <p:spPr>
            <a:xfrm>
              <a:off x="4608900" y="3122975"/>
              <a:ext cx="10450" cy="52575"/>
            </a:xfrm>
            <a:custGeom>
              <a:rect b="b" l="l" r="r" t="t"/>
              <a:pathLst>
                <a:path extrusionOk="0" h="2103" w="418">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25"/>
            <p:cNvSpPr/>
            <p:nvPr/>
          </p:nvSpPr>
          <p:spPr>
            <a:xfrm>
              <a:off x="4643425" y="3122975"/>
              <a:ext cx="10150" cy="52575"/>
            </a:xfrm>
            <a:custGeom>
              <a:rect b="b" l="l" r="r" t="t"/>
              <a:pathLst>
                <a:path extrusionOk="0" h="2103" w="406">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25"/>
            <p:cNvSpPr/>
            <p:nvPr/>
          </p:nvSpPr>
          <p:spPr>
            <a:xfrm>
              <a:off x="467765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5"/>
            <p:cNvSpPr/>
            <p:nvPr/>
          </p:nvSpPr>
          <p:spPr>
            <a:xfrm>
              <a:off x="4712175" y="3122975"/>
              <a:ext cx="10150" cy="52575"/>
            </a:xfrm>
            <a:custGeom>
              <a:rect b="b" l="l" r="r" t="t"/>
              <a:pathLst>
                <a:path extrusionOk="0" h="2103" w="406">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5"/>
            <p:cNvSpPr/>
            <p:nvPr/>
          </p:nvSpPr>
          <p:spPr>
            <a:xfrm>
              <a:off x="4746425"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25"/>
            <p:cNvSpPr/>
            <p:nvPr/>
          </p:nvSpPr>
          <p:spPr>
            <a:xfrm>
              <a:off x="47806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5"/>
            <p:cNvSpPr/>
            <p:nvPr/>
          </p:nvSpPr>
          <p:spPr>
            <a:xfrm>
              <a:off x="4815175" y="3122975"/>
              <a:ext cx="10450" cy="52575"/>
            </a:xfrm>
            <a:custGeom>
              <a:rect b="b" l="l" r="r" t="t"/>
              <a:pathLst>
                <a:path extrusionOk="0" h="2103" w="418">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5"/>
            <p:cNvSpPr/>
            <p:nvPr/>
          </p:nvSpPr>
          <p:spPr>
            <a:xfrm>
              <a:off x="4849400"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25"/>
            <p:cNvSpPr/>
            <p:nvPr/>
          </p:nvSpPr>
          <p:spPr>
            <a:xfrm>
              <a:off x="4883925"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25"/>
            <p:cNvSpPr/>
            <p:nvPr/>
          </p:nvSpPr>
          <p:spPr>
            <a:xfrm>
              <a:off x="4918150" y="3122750"/>
              <a:ext cx="10450" cy="52800"/>
            </a:xfrm>
            <a:custGeom>
              <a:rect b="b" l="l" r="r" t="t"/>
              <a:pathLst>
                <a:path extrusionOk="0" h="2112" w="418">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25"/>
            <p:cNvSpPr/>
            <p:nvPr/>
          </p:nvSpPr>
          <p:spPr>
            <a:xfrm>
              <a:off x="4952700" y="3122975"/>
              <a:ext cx="10125" cy="52575"/>
            </a:xfrm>
            <a:custGeom>
              <a:rect b="b" l="l" r="r" t="t"/>
              <a:pathLst>
                <a:path extrusionOk="0" h="2103" w="405">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25"/>
            <p:cNvSpPr/>
            <p:nvPr/>
          </p:nvSpPr>
          <p:spPr>
            <a:xfrm>
              <a:off x="4986925" y="3122525"/>
              <a:ext cx="10450" cy="53025"/>
            </a:xfrm>
            <a:custGeom>
              <a:rect b="b" l="l" r="r" t="t"/>
              <a:pathLst>
                <a:path extrusionOk="0" h="2121" w="418">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25"/>
            <p:cNvSpPr/>
            <p:nvPr/>
          </p:nvSpPr>
          <p:spPr>
            <a:xfrm>
              <a:off x="5021450" y="3122975"/>
              <a:ext cx="10150" cy="52575"/>
            </a:xfrm>
            <a:custGeom>
              <a:rect b="b" l="l" r="r" t="t"/>
              <a:pathLst>
                <a:path extrusionOk="0" h="2103" w="406">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25"/>
            <p:cNvSpPr/>
            <p:nvPr/>
          </p:nvSpPr>
          <p:spPr>
            <a:xfrm>
              <a:off x="5055675" y="3122525"/>
              <a:ext cx="10450" cy="53025"/>
            </a:xfrm>
            <a:custGeom>
              <a:rect b="b" l="l" r="r" t="t"/>
              <a:pathLst>
                <a:path extrusionOk="0" h="2121" w="418">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5"/>
            <p:cNvSpPr/>
            <p:nvPr/>
          </p:nvSpPr>
          <p:spPr>
            <a:xfrm>
              <a:off x="5090200" y="3122975"/>
              <a:ext cx="10450" cy="52575"/>
            </a:xfrm>
            <a:custGeom>
              <a:rect b="b" l="l" r="r" t="t"/>
              <a:pathLst>
                <a:path extrusionOk="0" h="2103" w="418">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5"/>
            <p:cNvSpPr/>
            <p:nvPr/>
          </p:nvSpPr>
          <p:spPr>
            <a:xfrm>
              <a:off x="5124450"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5"/>
            <p:cNvSpPr/>
            <p:nvPr/>
          </p:nvSpPr>
          <p:spPr>
            <a:xfrm>
              <a:off x="5158675"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5"/>
            <p:cNvSpPr/>
            <p:nvPr/>
          </p:nvSpPr>
          <p:spPr>
            <a:xfrm>
              <a:off x="5193200" y="3122975"/>
              <a:ext cx="10450" cy="52575"/>
            </a:xfrm>
            <a:custGeom>
              <a:rect b="b" l="l" r="r" t="t"/>
              <a:pathLst>
                <a:path extrusionOk="0" h="2103" w="418">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5"/>
            <p:cNvSpPr/>
            <p:nvPr/>
          </p:nvSpPr>
          <p:spPr>
            <a:xfrm>
              <a:off x="5227425"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5"/>
            <p:cNvSpPr/>
            <p:nvPr/>
          </p:nvSpPr>
          <p:spPr>
            <a:xfrm>
              <a:off x="5261950"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5"/>
            <p:cNvSpPr/>
            <p:nvPr/>
          </p:nvSpPr>
          <p:spPr>
            <a:xfrm>
              <a:off x="5296175"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5"/>
            <p:cNvSpPr/>
            <p:nvPr/>
          </p:nvSpPr>
          <p:spPr>
            <a:xfrm>
              <a:off x="5330725" y="3122750"/>
              <a:ext cx="10125" cy="52800"/>
            </a:xfrm>
            <a:custGeom>
              <a:rect b="b" l="l" r="r" t="t"/>
              <a:pathLst>
                <a:path extrusionOk="0" h="2112" w="405">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5"/>
            <p:cNvSpPr/>
            <p:nvPr/>
          </p:nvSpPr>
          <p:spPr>
            <a:xfrm>
              <a:off x="53649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5"/>
            <p:cNvSpPr/>
            <p:nvPr/>
          </p:nvSpPr>
          <p:spPr>
            <a:xfrm>
              <a:off x="5399475" y="3122750"/>
              <a:ext cx="10150" cy="52800"/>
            </a:xfrm>
            <a:custGeom>
              <a:rect b="b" l="l" r="r" t="t"/>
              <a:pathLst>
                <a:path extrusionOk="0" h="2112" w="406">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p:nvPr/>
          </p:nvSpPr>
          <p:spPr>
            <a:xfrm>
              <a:off x="543370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5"/>
            <p:cNvSpPr/>
            <p:nvPr/>
          </p:nvSpPr>
          <p:spPr>
            <a:xfrm>
              <a:off x="5467925" y="3122750"/>
              <a:ext cx="10450" cy="52800"/>
            </a:xfrm>
            <a:custGeom>
              <a:rect b="b" l="l" r="r" t="t"/>
              <a:pathLst>
                <a:path extrusionOk="0" h="2112" w="418">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5"/>
            <p:cNvSpPr/>
            <p:nvPr/>
          </p:nvSpPr>
          <p:spPr>
            <a:xfrm>
              <a:off x="5502450" y="3122975"/>
              <a:ext cx="10450" cy="52575"/>
            </a:xfrm>
            <a:custGeom>
              <a:rect b="b" l="l" r="r" t="t"/>
              <a:pathLst>
                <a:path extrusionOk="0" h="2103" w="418">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5"/>
            <p:cNvSpPr/>
            <p:nvPr/>
          </p:nvSpPr>
          <p:spPr>
            <a:xfrm>
              <a:off x="553670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5"/>
            <p:cNvSpPr/>
            <p:nvPr/>
          </p:nvSpPr>
          <p:spPr>
            <a:xfrm>
              <a:off x="5571225" y="3122975"/>
              <a:ext cx="10150" cy="52575"/>
            </a:xfrm>
            <a:custGeom>
              <a:rect b="b" l="l" r="r" t="t"/>
              <a:pathLst>
                <a:path extrusionOk="0" h="2103" w="406">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5"/>
            <p:cNvSpPr/>
            <p:nvPr/>
          </p:nvSpPr>
          <p:spPr>
            <a:xfrm>
              <a:off x="5605450"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25"/>
          <p:cNvGrpSpPr/>
          <p:nvPr/>
        </p:nvGrpSpPr>
        <p:grpSpPr>
          <a:xfrm flipH="1" rot="-213178">
            <a:off x="-239064" y="3647977"/>
            <a:ext cx="3397388" cy="576771"/>
            <a:chOff x="4330300" y="3920250"/>
            <a:chExt cx="1682975" cy="210775"/>
          </a:xfrm>
        </p:grpSpPr>
        <p:sp>
          <p:nvSpPr>
            <p:cNvPr id="233" name="Google Shape;233;p25"/>
            <p:cNvSpPr/>
            <p:nvPr/>
          </p:nvSpPr>
          <p:spPr>
            <a:xfrm>
              <a:off x="4586275" y="3920250"/>
              <a:ext cx="1427000" cy="210775"/>
            </a:xfrm>
            <a:custGeom>
              <a:rect b="b" l="l" r="r" t="t"/>
              <a:pathLst>
                <a:path extrusionOk="0" h="8431" w="57080">
                  <a:moveTo>
                    <a:pt x="1" y="1"/>
                  </a:moveTo>
                  <a:lnTo>
                    <a:pt x="1" y="8430"/>
                  </a:lnTo>
                  <a:lnTo>
                    <a:pt x="57079" y="8430"/>
                  </a:lnTo>
                  <a:lnTo>
                    <a:pt x="570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5"/>
            <p:cNvSpPr/>
            <p:nvPr/>
          </p:nvSpPr>
          <p:spPr>
            <a:xfrm>
              <a:off x="4330300" y="3920250"/>
              <a:ext cx="304225" cy="210775"/>
            </a:xfrm>
            <a:custGeom>
              <a:rect b="b" l="l" r="r" t="t"/>
              <a:pathLst>
                <a:path extrusionOk="0" h="8431" w="12169">
                  <a:moveTo>
                    <a:pt x="10240" y="1"/>
                  </a:moveTo>
                  <a:lnTo>
                    <a:pt x="0" y="4215"/>
                  </a:lnTo>
                  <a:lnTo>
                    <a:pt x="10240" y="8430"/>
                  </a:lnTo>
                  <a:lnTo>
                    <a:pt x="12168" y="6299"/>
                  </a:lnTo>
                  <a:lnTo>
                    <a:pt x="10240" y="4215"/>
                  </a:lnTo>
                  <a:lnTo>
                    <a:pt x="12168" y="1751"/>
                  </a:lnTo>
                  <a:lnTo>
                    <a:pt x="1024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5"/>
            <p:cNvSpPr/>
            <p:nvPr/>
          </p:nvSpPr>
          <p:spPr>
            <a:xfrm>
              <a:off x="4330300" y="3978300"/>
              <a:ext cx="114625" cy="94675"/>
            </a:xfrm>
            <a:custGeom>
              <a:rect b="b" l="l" r="r" t="t"/>
              <a:pathLst>
                <a:path extrusionOk="0" h="3787" w="4585">
                  <a:moveTo>
                    <a:pt x="4584" y="0"/>
                  </a:moveTo>
                  <a:lnTo>
                    <a:pt x="0" y="1893"/>
                  </a:lnTo>
                  <a:lnTo>
                    <a:pt x="4584" y="3787"/>
                  </a:lnTo>
                  <a:lnTo>
                    <a:pt x="45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5"/>
            <p:cNvSpPr/>
            <p:nvPr/>
          </p:nvSpPr>
          <p:spPr>
            <a:xfrm>
              <a:off x="4634500" y="4070875"/>
              <a:ext cx="1378775" cy="13700"/>
            </a:xfrm>
            <a:custGeom>
              <a:rect b="b" l="l" r="r" t="t"/>
              <a:pathLst>
                <a:path extrusionOk="0" h="548" w="55151">
                  <a:moveTo>
                    <a:pt x="0" y="0"/>
                  </a:moveTo>
                  <a:lnTo>
                    <a:pt x="0" y="548"/>
                  </a:lnTo>
                  <a:lnTo>
                    <a:pt x="55150" y="548"/>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5"/>
            <p:cNvSpPr/>
            <p:nvPr/>
          </p:nvSpPr>
          <p:spPr>
            <a:xfrm>
              <a:off x="4634500" y="3960150"/>
              <a:ext cx="1378775" cy="14000"/>
            </a:xfrm>
            <a:custGeom>
              <a:rect b="b" l="l" r="r" t="t"/>
              <a:pathLst>
                <a:path extrusionOk="0" h="560" w="55151">
                  <a:moveTo>
                    <a:pt x="0" y="0"/>
                  </a:moveTo>
                  <a:lnTo>
                    <a:pt x="0" y="560"/>
                  </a:lnTo>
                  <a:lnTo>
                    <a:pt x="55150" y="560"/>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8" name="Google Shape;238;p25"/>
          <p:cNvGrpSpPr/>
          <p:nvPr/>
        </p:nvGrpSpPr>
        <p:grpSpPr>
          <a:xfrm flipH="1" rot="-10474289">
            <a:off x="-327108" y="1234474"/>
            <a:ext cx="3490513" cy="2207237"/>
            <a:chOff x="2600325" y="3927100"/>
            <a:chExt cx="1196000" cy="691475"/>
          </a:xfrm>
        </p:grpSpPr>
        <p:sp>
          <p:nvSpPr>
            <p:cNvPr id="239" name="Google Shape;239;p25"/>
            <p:cNvSpPr/>
            <p:nvPr/>
          </p:nvSpPr>
          <p:spPr>
            <a:xfrm>
              <a:off x="2600325" y="3927100"/>
              <a:ext cx="1196000" cy="691475"/>
            </a:xfrm>
            <a:custGeom>
              <a:rect b="b" l="l" r="r" t="t"/>
              <a:pathLst>
                <a:path extrusionOk="0" h="27659" w="47840">
                  <a:moveTo>
                    <a:pt x="4393" y="7621"/>
                  </a:moveTo>
                  <a:lnTo>
                    <a:pt x="31468" y="23265"/>
                  </a:lnTo>
                  <a:lnTo>
                    <a:pt x="4393" y="23265"/>
                  </a:lnTo>
                  <a:lnTo>
                    <a:pt x="4393" y="7621"/>
                  </a:lnTo>
                  <a:close/>
                  <a:moveTo>
                    <a:pt x="0" y="1"/>
                  </a:moveTo>
                  <a:lnTo>
                    <a:pt x="0" y="27659"/>
                  </a:lnTo>
                  <a:lnTo>
                    <a:pt x="47839" y="2765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5"/>
            <p:cNvSpPr/>
            <p:nvPr/>
          </p:nvSpPr>
          <p:spPr>
            <a:xfrm>
              <a:off x="2663425" y="4553375"/>
              <a:ext cx="14000" cy="50025"/>
            </a:xfrm>
            <a:custGeom>
              <a:rect b="b" l="l" r="r" t="t"/>
              <a:pathLst>
                <a:path extrusionOk="0" h="2001" w="560">
                  <a:moveTo>
                    <a:pt x="274" y="0"/>
                  </a:moveTo>
                  <a:cubicBezTo>
                    <a:pt x="238" y="0"/>
                    <a:pt x="191" y="12"/>
                    <a:pt x="155" y="36"/>
                  </a:cubicBezTo>
                  <a:cubicBezTo>
                    <a:pt x="60" y="72"/>
                    <a:pt x="0" y="167"/>
                    <a:pt x="0" y="274"/>
                  </a:cubicBezTo>
                  <a:lnTo>
                    <a:pt x="0" y="1727"/>
                  </a:lnTo>
                  <a:cubicBezTo>
                    <a:pt x="0" y="1869"/>
                    <a:pt x="131"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5"/>
            <p:cNvSpPr/>
            <p:nvPr/>
          </p:nvSpPr>
          <p:spPr>
            <a:xfrm>
              <a:off x="2712075"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5"/>
            <p:cNvSpPr/>
            <p:nvPr/>
          </p:nvSpPr>
          <p:spPr>
            <a:xfrm>
              <a:off x="2761650" y="4553375"/>
              <a:ext cx="13700" cy="49425"/>
            </a:xfrm>
            <a:custGeom>
              <a:rect b="b" l="l" r="r" t="t"/>
              <a:pathLst>
                <a:path extrusionOk="0" h="1977" w="548">
                  <a:moveTo>
                    <a:pt x="274" y="0"/>
                  </a:moveTo>
                  <a:cubicBezTo>
                    <a:pt x="226" y="0"/>
                    <a:pt x="191" y="12"/>
                    <a:pt x="143" y="24"/>
                  </a:cubicBezTo>
                  <a:cubicBezTo>
                    <a:pt x="60" y="72"/>
                    <a:pt x="0" y="167"/>
                    <a:pt x="0" y="274"/>
                  </a:cubicBezTo>
                  <a:lnTo>
                    <a:pt x="0" y="1727"/>
                  </a:lnTo>
                  <a:cubicBezTo>
                    <a:pt x="12" y="1893"/>
                    <a:pt x="143" y="1977"/>
                    <a:pt x="274" y="1977"/>
                  </a:cubicBezTo>
                  <a:cubicBezTo>
                    <a:pt x="405" y="1977"/>
                    <a:pt x="536" y="1893"/>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5"/>
            <p:cNvSpPr/>
            <p:nvPr/>
          </p:nvSpPr>
          <p:spPr>
            <a:xfrm>
              <a:off x="2810750" y="4553375"/>
              <a:ext cx="13725" cy="50025"/>
            </a:xfrm>
            <a:custGeom>
              <a:rect b="b" l="l" r="r" t="t"/>
              <a:pathLst>
                <a:path extrusionOk="0" h="2001" w="549">
                  <a:moveTo>
                    <a:pt x="275" y="0"/>
                  </a:moveTo>
                  <a:cubicBezTo>
                    <a:pt x="227" y="0"/>
                    <a:pt x="179" y="12"/>
                    <a:pt x="144" y="36"/>
                  </a:cubicBezTo>
                  <a:cubicBezTo>
                    <a:pt x="48" y="72"/>
                    <a:pt x="1" y="167"/>
                    <a:pt x="1" y="274"/>
                  </a:cubicBezTo>
                  <a:lnTo>
                    <a:pt x="1" y="1727"/>
                  </a:lnTo>
                  <a:cubicBezTo>
                    <a:pt x="1" y="1869"/>
                    <a:pt x="120" y="2000"/>
                    <a:pt x="275" y="2000"/>
                  </a:cubicBezTo>
                  <a:cubicBezTo>
                    <a:pt x="417" y="1989"/>
                    <a:pt x="548" y="1869"/>
                    <a:pt x="548" y="1727"/>
                  </a:cubicBezTo>
                  <a:lnTo>
                    <a:pt x="548" y="274"/>
                  </a:lnTo>
                  <a:cubicBezTo>
                    <a:pt x="548" y="119"/>
                    <a:pt x="429"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5"/>
            <p:cNvSpPr/>
            <p:nvPr/>
          </p:nvSpPr>
          <p:spPr>
            <a:xfrm>
              <a:off x="2859425"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5"/>
            <p:cNvSpPr/>
            <p:nvPr/>
          </p:nvSpPr>
          <p:spPr>
            <a:xfrm>
              <a:off x="2908675" y="4553375"/>
              <a:ext cx="14025" cy="50025"/>
            </a:xfrm>
            <a:custGeom>
              <a:rect b="b" l="l" r="r" t="t"/>
              <a:pathLst>
                <a:path extrusionOk="0" h="2001" w="561">
                  <a:moveTo>
                    <a:pt x="275" y="0"/>
                  </a:moveTo>
                  <a:cubicBezTo>
                    <a:pt x="239" y="0"/>
                    <a:pt x="191" y="12"/>
                    <a:pt x="156" y="36"/>
                  </a:cubicBezTo>
                  <a:cubicBezTo>
                    <a:pt x="60" y="72"/>
                    <a:pt x="1" y="167"/>
                    <a:pt x="1" y="274"/>
                  </a:cubicBezTo>
                  <a:lnTo>
                    <a:pt x="1" y="1727"/>
                  </a:lnTo>
                  <a:cubicBezTo>
                    <a:pt x="1" y="1869"/>
                    <a:pt x="132" y="2000"/>
                    <a:pt x="275" y="2000"/>
                  </a:cubicBezTo>
                  <a:cubicBezTo>
                    <a:pt x="430" y="1989"/>
                    <a:pt x="549" y="1869"/>
                    <a:pt x="560" y="1727"/>
                  </a:cubicBezTo>
                  <a:lnTo>
                    <a:pt x="560" y="274"/>
                  </a:lnTo>
                  <a:cubicBezTo>
                    <a:pt x="560"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5"/>
            <p:cNvSpPr/>
            <p:nvPr/>
          </p:nvSpPr>
          <p:spPr>
            <a:xfrm>
              <a:off x="2957650" y="4553375"/>
              <a:ext cx="14450" cy="50550"/>
            </a:xfrm>
            <a:custGeom>
              <a:rect b="b" l="l" r="r" t="t"/>
              <a:pathLst>
                <a:path extrusionOk="0" h="2022" w="578">
                  <a:moveTo>
                    <a:pt x="292" y="0"/>
                  </a:moveTo>
                  <a:cubicBezTo>
                    <a:pt x="245" y="0"/>
                    <a:pt x="197" y="12"/>
                    <a:pt x="161" y="36"/>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25"/>
            <p:cNvSpPr/>
            <p:nvPr/>
          </p:nvSpPr>
          <p:spPr>
            <a:xfrm>
              <a:off x="3006900" y="4553375"/>
              <a:ext cx="13725" cy="49875"/>
            </a:xfrm>
            <a:custGeom>
              <a:rect b="b" l="l" r="r" t="t"/>
              <a:pathLst>
                <a:path extrusionOk="0" h="1995" w="549">
                  <a:moveTo>
                    <a:pt x="275" y="0"/>
                  </a:moveTo>
                  <a:cubicBezTo>
                    <a:pt x="227" y="0"/>
                    <a:pt x="191" y="12"/>
                    <a:pt x="144" y="24"/>
                  </a:cubicBezTo>
                  <a:cubicBezTo>
                    <a:pt x="60" y="72"/>
                    <a:pt x="1" y="167"/>
                    <a:pt x="1" y="274"/>
                  </a:cubicBezTo>
                  <a:lnTo>
                    <a:pt x="1" y="1727"/>
                  </a:lnTo>
                  <a:cubicBezTo>
                    <a:pt x="1" y="1905"/>
                    <a:pt x="138" y="1995"/>
                    <a:pt x="275" y="1995"/>
                  </a:cubicBezTo>
                  <a:cubicBezTo>
                    <a:pt x="412" y="1995"/>
                    <a:pt x="549" y="1905"/>
                    <a:pt x="549" y="1727"/>
                  </a:cubicBezTo>
                  <a:lnTo>
                    <a:pt x="549" y="274"/>
                  </a:lnTo>
                  <a:cubicBezTo>
                    <a:pt x="549"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5"/>
            <p:cNvSpPr/>
            <p:nvPr/>
          </p:nvSpPr>
          <p:spPr>
            <a:xfrm>
              <a:off x="3055575" y="4553375"/>
              <a:ext cx="14475" cy="50550"/>
            </a:xfrm>
            <a:custGeom>
              <a:rect b="b" l="l" r="r" t="t"/>
              <a:pathLst>
                <a:path extrusionOk="0" h="2022" w="579">
                  <a:moveTo>
                    <a:pt x="292" y="0"/>
                  </a:moveTo>
                  <a:cubicBezTo>
                    <a:pt x="245" y="0"/>
                    <a:pt x="197" y="12"/>
                    <a:pt x="161" y="36"/>
                  </a:cubicBezTo>
                  <a:cubicBezTo>
                    <a:pt x="66" y="72"/>
                    <a:pt x="18" y="167"/>
                    <a:pt x="18" y="274"/>
                  </a:cubicBezTo>
                  <a:lnTo>
                    <a:pt x="18" y="1727"/>
                  </a:lnTo>
                  <a:cubicBezTo>
                    <a:pt x="1" y="1923"/>
                    <a:pt x="143" y="2021"/>
                    <a:pt x="288"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25"/>
            <p:cNvSpPr/>
            <p:nvPr/>
          </p:nvSpPr>
          <p:spPr>
            <a:xfrm>
              <a:off x="3104700"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5"/>
            <p:cNvSpPr/>
            <p:nvPr/>
          </p:nvSpPr>
          <p:spPr>
            <a:xfrm>
              <a:off x="3153950" y="4553375"/>
              <a:ext cx="14025" cy="50025"/>
            </a:xfrm>
            <a:custGeom>
              <a:rect b="b" l="l" r="r" t="t"/>
              <a:pathLst>
                <a:path extrusionOk="0" h="2001" w="561">
                  <a:moveTo>
                    <a:pt x="274" y="0"/>
                  </a:moveTo>
                  <a:cubicBezTo>
                    <a:pt x="239" y="0"/>
                    <a:pt x="191" y="12"/>
                    <a:pt x="155" y="36"/>
                  </a:cubicBezTo>
                  <a:cubicBezTo>
                    <a:pt x="60" y="72"/>
                    <a:pt x="1" y="167"/>
                    <a:pt x="1" y="274"/>
                  </a:cubicBezTo>
                  <a:lnTo>
                    <a:pt x="1" y="1727"/>
                  </a:lnTo>
                  <a:cubicBezTo>
                    <a:pt x="1" y="1869"/>
                    <a:pt x="132"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25"/>
            <p:cNvSpPr/>
            <p:nvPr/>
          </p:nvSpPr>
          <p:spPr>
            <a:xfrm>
              <a:off x="3202775" y="4553375"/>
              <a:ext cx="14450" cy="50550"/>
            </a:xfrm>
            <a:custGeom>
              <a:rect b="b" l="l" r="r" t="t"/>
              <a:pathLst>
                <a:path extrusionOk="0" h="2022" w="578">
                  <a:moveTo>
                    <a:pt x="286" y="0"/>
                  </a:moveTo>
                  <a:cubicBezTo>
                    <a:pt x="238" y="0"/>
                    <a:pt x="203" y="12"/>
                    <a:pt x="167" y="36"/>
                  </a:cubicBezTo>
                  <a:cubicBezTo>
                    <a:pt x="72" y="72"/>
                    <a:pt x="12" y="167"/>
                    <a:pt x="12" y="274"/>
                  </a:cubicBezTo>
                  <a:lnTo>
                    <a:pt x="12" y="1727"/>
                  </a:lnTo>
                  <a:cubicBezTo>
                    <a:pt x="0" y="1923"/>
                    <a:pt x="146" y="2021"/>
                    <a:pt x="290"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5"/>
            <p:cNvSpPr/>
            <p:nvPr/>
          </p:nvSpPr>
          <p:spPr>
            <a:xfrm>
              <a:off x="3251725" y="4553375"/>
              <a:ext cx="14475" cy="50550"/>
            </a:xfrm>
            <a:custGeom>
              <a:rect b="b" l="l" r="r" t="t"/>
              <a:pathLst>
                <a:path extrusionOk="0" h="2022" w="579">
                  <a:moveTo>
                    <a:pt x="293" y="0"/>
                  </a:moveTo>
                  <a:cubicBezTo>
                    <a:pt x="245" y="0"/>
                    <a:pt x="209" y="12"/>
                    <a:pt x="162" y="24"/>
                  </a:cubicBezTo>
                  <a:cubicBezTo>
                    <a:pt x="78"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5"/>
            <p:cNvSpPr/>
            <p:nvPr/>
          </p:nvSpPr>
          <p:spPr>
            <a:xfrm>
              <a:off x="3301300" y="4553375"/>
              <a:ext cx="13700" cy="50025"/>
            </a:xfrm>
            <a:custGeom>
              <a:rect b="b" l="l" r="r" t="t"/>
              <a:pathLst>
                <a:path extrusionOk="0" h="2001" w="548">
                  <a:moveTo>
                    <a:pt x="274" y="0"/>
                  </a:moveTo>
                  <a:cubicBezTo>
                    <a:pt x="226" y="0"/>
                    <a:pt x="179" y="12"/>
                    <a:pt x="143" y="36"/>
                  </a:cubicBezTo>
                  <a:cubicBezTo>
                    <a:pt x="48" y="72"/>
                    <a:pt x="0" y="167"/>
                    <a:pt x="0" y="274"/>
                  </a:cubicBezTo>
                  <a:lnTo>
                    <a:pt x="0" y="1727"/>
                  </a:lnTo>
                  <a:cubicBezTo>
                    <a:pt x="0" y="1869"/>
                    <a:pt x="119" y="2000"/>
                    <a:pt x="274" y="2000"/>
                  </a:cubicBezTo>
                  <a:cubicBezTo>
                    <a:pt x="417" y="1989"/>
                    <a:pt x="548" y="1869"/>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5"/>
            <p:cNvSpPr/>
            <p:nvPr/>
          </p:nvSpPr>
          <p:spPr>
            <a:xfrm>
              <a:off x="3349950"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3" y="2021"/>
                    <a:pt x="578" y="1923"/>
                    <a:pt x="566" y="1727"/>
                  </a:cubicBezTo>
                  <a:lnTo>
                    <a:pt x="566" y="274"/>
                  </a:lnTo>
                  <a:cubicBezTo>
                    <a:pt x="566" y="119"/>
                    <a:pt x="435"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5"/>
            <p:cNvSpPr/>
            <p:nvPr/>
          </p:nvSpPr>
          <p:spPr>
            <a:xfrm>
              <a:off x="3399225" y="4553375"/>
              <a:ext cx="14000" cy="50025"/>
            </a:xfrm>
            <a:custGeom>
              <a:rect b="b" l="l" r="r" t="t"/>
              <a:pathLst>
                <a:path extrusionOk="0" h="2001" w="560">
                  <a:moveTo>
                    <a:pt x="274" y="0"/>
                  </a:moveTo>
                  <a:cubicBezTo>
                    <a:pt x="239" y="0"/>
                    <a:pt x="191" y="12"/>
                    <a:pt x="155" y="36"/>
                  </a:cubicBezTo>
                  <a:cubicBezTo>
                    <a:pt x="60" y="72"/>
                    <a:pt x="0" y="167"/>
                    <a:pt x="12" y="274"/>
                  </a:cubicBezTo>
                  <a:lnTo>
                    <a:pt x="12" y="1727"/>
                  </a:lnTo>
                  <a:cubicBezTo>
                    <a:pt x="0" y="1869"/>
                    <a:pt x="131" y="2000"/>
                    <a:pt x="286" y="2000"/>
                  </a:cubicBezTo>
                  <a:cubicBezTo>
                    <a:pt x="429" y="2000"/>
                    <a:pt x="560"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5"/>
            <p:cNvSpPr/>
            <p:nvPr/>
          </p:nvSpPr>
          <p:spPr>
            <a:xfrm>
              <a:off x="3448050" y="4553375"/>
              <a:ext cx="14450" cy="50550"/>
            </a:xfrm>
            <a:custGeom>
              <a:rect b="b" l="l" r="r" t="t"/>
              <a:pathLst>
                <a:path extrusionOk="0" h="2022" w="578">
                  <a:moveTo>
                    <a:pt x="286" y="0"/>
                  </a:moveTo>
                  <a:cubicBezTo>
                    <a:pt x="238" y="0"/>
                    <a:pt x="202" y="12"/>
                    <a:pt x="167" y="36"/>
                  </a:cubicBezTo>
                  <a:cubicBezTo>
                    <a:pt x="71" y="72"/>
                    <a:pt x="12" y="167"/>
                    <a:pt x="12" y="274"/>
                  </a:cubicBezTo>
                  <a:lnTo>
                    <a:pt x="12" y="1727"/>
                  </a:lnTo>
                  <a:cubicBezTo>
                    <a:pt x="0" y="1923"/>
                    <a:pt x="146" y="2021"/>
                    <a:pt x="290" y="2021"/>
                  </a:cubicBezTo>
                  <a:cubicBezTo>
                    <a:pt x="435" y="2021"/>
                    <a:pt x="577"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5"/>
            <p:cNvSpPr/>
            <p:nvPr/>
          </p:nvSpPr>
          <p:spPr>
            <a:xfrm>
              <a:off x="3497150" y="4553375"/>
              <a:ext cx="14450" cy="50550"/>
            </a:xfrm>
            <a:custGeom>
              <a:rect b="b" l="l" r="r" t="t"/>
              <a:pathLst>
                <a:path extrusionOk="0" h="2022" w="578">
                  <a:moveTo>
                    <a:pt x="286" y="0"/>
                  </a:moveTo>
                  <a:cubicBezTo>
                    <a:pt x="239" y="0"/>
                    <a:pt x="203" y="12"/>
                    <a:pt x="167" y="24"/>
                  </a:cubicBezTo>
                  <a:cubicBezTo>
                    <a:pt x="72" y="72"/>
                    <a:pt x="12" y="167"/>
                    <a:pt x="12" y="274"/>
                  </a:cubicBezTo>
                  <a:lnTo>
                    <a:pt x="12" y="1727"/>
                  </a:lnTo>
                  <a:cubicBezTo>
                    <a:pt x="1" y="1923"/>
                    <a:pt x="146" y="2021"/>
                    <a:pt x="291"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5"/>
            <p:cNvSpPr/>
            <p:nvPr/>
          </p:nvSpPr>
          <p:spPr>
            <a:xfrm>
              <a:off x="3546125" y="4553375"/>
              <a:ext cx="14450" cy="50550"/>
            </a:xfrm>
            <a:custGeom>
              <a:rect b="b" l="l" r="r" t="t"/>
              <a:pathLst>
                <a:path extrusionOk="0" h="2022" w="578">
                  <a:moveTo>
                    <a:pt x="292" y="0"/>
                  </a:moveTo>
                  <a:cubicBezTo>
                    <a:pt x="244" y="0"/>
                    <a:pt x="197" y="12"/>
                    <a:pt x="161" y="36"/>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5"/>
            <p:cNvSpPr/>
            <p:nvPr/>
          </p:nvSpPr>
          <p:spPr>
            <a:xfrm>
              <a:off x="3595225" y="4553375"/>
              <a:ext cx="14475" cy="50550"/>
            </a:xfrm>
            <a:custGeom>
              <a:rect b="b" l="l" r="r" t="t"/>
              <a:pathLst>
                <a:path extrusionOk="0" h="2022" w="579">
                  <a:moveTo>
                    <a:pt x="292" y="0"/>
                  </a:moveTo>
                  <a:cubicBezTo>
                    <a:pt x="245" y="0"/>
                    <a:pt x="197" y="12"/>
                    <a:pt x="161"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0" name="Google Shape;260;p25"/>
          <p:cNvGrpSpPr/>
          <p:nvPr/>
        </p:nvGrpSpPr>
        <p:grpSpPr>
          <a:xfrm rot="10588659">
            <a:off x="-142889" y="2740031"/>
            <a:ext cx="3122058" cy="641906"/>
            <a:chOff x="4341300" y="4367325"/>
            <a:chExt cx="1511525" cy="310775"/>
          </a:xfrm>
        </p:grpSpPr>
        <p:sp>
          <p:nvSpPr>
            <p:cNvPr id="261" name="Google Shape;261;p25"/>
            <p:cNvSpPr/>
            <p:nvPr/>
          </p:nvSpPr>
          <p:spPr>
            <a:xfrm>
              <a:off x="4341300" y="4473600"/>
              <a:ext cx="118800" cy="96450"/>
            </a:xfrm>
            <a:custGeom>
              <a:rect b="b" l="l" r="r" t="t"/>
              <a:pathLst>
                <a:path extrusionOk="0" h="3858" w="4752">
                  <a:moveTo>
                    <a:pt x="4751" y="0"/>
                  </a:moveTo>
                  <a:lnTo>
                    <a:pt x="1096" y="893"/>
                  </a:lnTo>
                  <a:cubicBezTo>
                    <a:pt x="1" y="1155"/>
                    <a:pt x="1" y="2703"/>
                    <a:pt x="1096" y="2965"/>
                  </a:cubicBezTo>
                  <a:lnTo>
                    <a:pt x="4751" y="3858"/>
                  </a:lnTo>
                  <a:lnTo>
                    <a:pt x="47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5"/>
            <p:cNvSpPr/>
            <p:nvPr/>
          </p:nvSpPr>
          <p:spPr>
            <a:xfrm>
              <a:off x="4547575" y="4395325"/>
              <a:ext cx="141125" cy="254500"/>
            </a:xfrm>
            <a:custGeom>
              <a:rect b="b" l="l" r="r" t="t"/>
              <a:pathLst>
                <a:path extrusionOk="0" h="10180" w="5645">
                  <a:moveTo>
                    <a:pt x="2501" y="0"/>
                  </a:moveTo>
                  <a:cubicBezTo>
                    <a:pt x="1120" y="0"/>
                    <a:pt x="1" y="1119"/>
                    <a:pt x="1" y="2500"/>
                  </a:cubicBezTo>
                  <a:lnTo>
                    <a:pt x="1" y="7680"/>
                  </a:lnTo>
                  <a:cubicBezTo>
                    <a:pt x="1" y="9061"/>
                    <a:pt x="1120" y="10180"/>
                    <a:pt x="2501" y="10180"/>
                  </a:cubicBezTo>
                  <a:lnTo>
                    <a:pt x="5644" y="10180"/>
                  </a:lnTo>
                  <a:lnTo>
                    <a:pt x="5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5"/>
            <p:cNvSpPr/>
            <p:nvPr/>
          </p:nvSpPr>
          <p:spPr>
            <a:xfrm>
              <a:off x="4438350" y="4442650"/>
              <a:ext cx="109250" cy="159550"/>
            </a:xfrm>
            <a:custGeom>
              <a:rect b="b" l="l" r="r" t="t"/>
              <a:pathLst>
                <a:path extrusionOk="0" h="6382" w="4370">
                  <a:moveTo>
                    <a:pt x="2917" y="0"/>
                  </a:moveTo>
                  <a:cubicBezTo>
                    <a:pt x="1310" y="0"/>
                    <a:pt x="0" y="1310"/>
                    <a:pt x="0" y="2929"/>
                  </a:cubicBezTo>
                  <a:lnTo>
                    <a:pt x="0" y="3465"/>
                  </a:lnTo>
                  <a:cubicBezTo>
                    <a:pt x="0" y="5084"/>
                    <a:pt x="1310" y="6382"/>
                    <a:pt x="2917" y="6382"/>
                  </a:cubicBezTo>
                  <a:lnTo>
                    <a:pt x="4370" y="6382"/>
                  </a:lnTo>
                  <a:lnTo>
                    <a:pt x="43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5"/>
            <p:cNvSpPr/>
            <p:nvPr/>
          </p:nvSpPr>
          <p:spPr>
            <a:xfrm>
              <a:off x="4544300" y="4439800"/>
              <a:ext cx="6875" cy="165975"/>
            </a:xfrm>
            <a:custGeom>
              <a:rect b="b" l="l" r="r" t="t"/>
              <a:pathLst>
                <a:path extrusionOk="0" h="6639" w="275">
                  <a:moveTo>
                    <a:pt x="133" y="1"/>
                  </a:moveTo>
                  <a:cubicBezTo>
                    <a:pt x="69" y="1"/>
                    <a:pt x="7" y="43"/>
                    <a:pt x="1" y="126"/>
                  </a:cubicBezTo>
                  <a:lnTo>
                    <a:pt x="1" y="6496"/>
                  </a:lnTo>
                  <a:cubicBezTo>
                    <a:pt x="1" y="6579"/>
                    <a:pt x="60" y="6639"/>
                    <a:pt x="132" y="6639"/>
                  </a:cubicBezTo>
                  <a:cubicBezTo>
                    <a:pt x="167" y="6639"/>
                    <a:pt x="191" y="6627"/>
                    <a:pt x="215" y="6615"/>
                  </a:cubicBezTo>
                  <a:cubicBezTo>
                    <a:pt x="251" y="6579"/>
                    <a:pt x="275" y="6543"/>
                    <a:pt x="275" y="6496"/>
                  </a:cubicBezTo>
                  <a:lnTo>
                    <a:pt x="275" y="126"/>
                  </a:lnTo>
                  <a:cubicBezTo>
                    <a:pt x="263" y="43"/>
                    <a:pt x="197" y="1"/>
                    <a:pt x="1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5"/>
            <p:cNvSpPr/>
            <p:nvPr/>
          </p:nvSpPr>
          <p:spPr>
            <a:xfrm>
              <a:off x="4664550" y="4367325"/>
              <a:ext cx="1188275" cy="310775"/>
            </a:xfrm>
            <a:custGeom>
              <a:rect b="b" l="l" r="r" t="t"/>
              <a:pathLst>
                <a:path extrusionOk="0" h="12431" w="47531">
                  <a:moveTo>
                    <a:pt x="2311" y="1"/>
                  </a:moveTo>
                  <a:cubicBezTo>
                    <a:pt x="1037" y="1"/>
                    <a:pt x="1" y="1037"/>
                    <a:pt x="1" y="2323"/>
                  </a:cubicBezTo>
                  <a:lnTo>
                    <a:pt x="1" y="10121"/>
                  </a:lnTo>
                  <a:cubicBezTo>
                    <a:pt x="1" y="11395"/>
                    <a:pt x="1037" y="12431"/>
                    <a:pt x="2311" y="12431"/>
                  </a:cubicBezTo>
                  <a:lnTo>
                    <a:pt x="45209" y="12431"/>
                  </a:lnTo>
                  <a:cubicBezTo>
                    <a:pt x="46495" y="12431"/>
                    <a:pt x="47531" y="11395"/>
                    <a:pt x="47531" y="10121"/>
                  </a:cubicBezTo>
                  <a:lnTo>
                    <a:pt x="47531" y="2323"/>
                  </a:lnTo>
                  <a:cubicBezTo>
                    <a:pt x="47531" y="1037"/>
                    <a:pt x="46483" y="1"/>
                    <a:pt x="45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25"/>
            <p:cNvSpPr/>
            <p:nvPr/>
          </p:nvSpPr>
          <p:spPr>
            <a:xfrm>
              <a:off x="5734925" y="4367325"/>
              <a:ext cx="46175" cy="310775"/>
            </a:xfrm>
            <a:custGeom>
              <a:rect b="b" l="l" r="r" t="t"/>
              <a:pathLst>
                <a:path extrusionOk="0" h="12431" w="1847">
                  <a:moveTo>
                    <a:pt x="1" y="1"/>
                  </a:moveTo>
                  <a:lnTo>
                    <a:pt x="1"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5"/>
            <p:cNvSpPr/>
            <p:nvPr/>
          </p:nvSpPr>
          <p:spPr>
            <a:xfrm>
              <a:off x="4740175" y="4367325"/>
              <a:ext cx="46150" cy="310775"/>
            </a:xfrm>
            <a:custGeom>
              <a:rect b="b" l="l" r="r" t="t"/>
              <a:pathLst>
                <a:path extrusionOk="0" h="12431" w="1846">
                  <a:moveTo>
                    <a:pt x="0" y="1"/>
                  </a:moveTo>
                  <a:lnTo>
                    <a:pt x="0"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8" name="Google Shape;268;p25"/>
          <p:cNvGrpSpPr/>
          <p:nvPr/>
        </p:nvGrpSpPr>
        <p:grpSpPr>
          <a:xfrm flipH="1" rot="-5400000">
            <a:off x="1023064" y="1059749"/>
            <a:ext cx="1160981" cy="2376464"/>
            <a:chOff x="6404350" y="3138600"/>
            <a:chExt cx="658750" cy="1348425"/>
          </a:xfrm>
        </p:grpSpPr>
        <p:sp>
          <p:nvSpPr>
            <p:cNvPr id="269" name="Google Shape;269;p25"/>
            <p:cNvSpPr/>
            <p:nvPr/>
          </p:nvSpPr>
          <p:spPr>
            <a:xfrm>
              <a:off x="6404350" y="3138600"/>
              <a:ext cx="658750" cy="1348425"/>
            </a:xfrm>
            <a:custGeom>
              <a:rect b="b" l="l" r="r" t="t"/>
              <a:pathLst>
                <a:path extrusionOk="0" h="53937" w="26350">
                  <a:moveTo>
                    <a:pt x="19218" y="8502"/>
                  </a:moveTo>
                  <a:lnTo>
                    <a:pt x="19218" y="45435"/>
                  </a:lnTo>
                  <a:cubicBezTo>
                    <a:pt x="11931" y="42518"/>
                    <a:pt x="7145" y="35446"/>
                    <a:pt x="7145" y="27600"/>
                  </a:cubicBezTo>
                  <a:lnTo>
                    <a:pt x="7145" y="26349"/>
                  </a:lnTo>
                  <a:cubicBezTo>
                    <a:pt x="7145" y="18491"/>
                    <a:pt x="11931" y="11431"/>
                    <a:pt x="19218" y="8502"/>
                  </a:cubicBezTo>
                  <a:close/>
                  <a:moveTo>
                    <a:pt x="26349" y="1"/>
                  </a:moveTo>
                  <a:cubicBezTo>
                    <a:pt x="11800" y="1"/>
                    <a:pt x="1" y="11800"/>
                    <a:pt x="1" y="26349"/>
                  </a:cubicBezTo>
                  <a:lnTo>
                    <a:pt x="1" y="27600"/>
                  </a:lnTo>
                  <a:cubicBezTo>
                    <a:pt x="1" y="42149"/>
                    <a:pt x="11800" y="53936"/>
                    <a:pt x="26349" y="53936"/>
                  </a:cubicBezTo>
                  <a:lnTo>
                    <a:pt x="263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a:off x="6977050" y="4388775"/>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2"/>
                    <a:pt x="2572" y="131"/>
                    <a:pt x="2525" y="83"/>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a:off x="6976350" y="4327125"/>
              <a:ext cx="65625" cy="13775"/>
            </a:xfrm>
            <a:custGeom>
              <a:rect b="b" l="l" r="r" t="t"/>
              <a:pathLst>
                <a:path extrusionOk="0" h="551" w="2625">
                  <a:moveTo>
                    <a:pt x="375" y="1"/>
                  </a:moveTo>
                  <a:cubicBezTo>
                    <a:pt x="4" y="1"/>
                    <a:pt x="0" y="551"/>
                    <a:pt x="364" y="551"/>
                  </a:cubicBezTo>
                  <a:cubicBezTo>
                    <a:pt x="375" y="551"/>
                    <a:pt x="386" y="550"/>
                    <a:pt x="398" y="549"/>
                  </a:cubicBezTo>
                  <a:lnTo>
                    <a:pt x="2350" y="549"/>
                  </a:lnTo>
                  <a:cubicBezTo>
                    <a:pt x="2505" y="549"/>
                    <a:pt x="2624" y="430"/>
                    <a:pt x="2624" y="275"/>
                  </a:cubicBezTo>
                  <a:cubicBezTo>
                    <a:pt x="2624" y="204"/>
                    <a:pt x="2600" y="132"/>
                    <a:pt x="2553" y="85"/>
                  </a:cubicBezTo>
                  <a:cubicBezTo>
                    <a:pt x="2493" y="37"/>
                    <a:pt x="2434" y="1"/>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5"/>
            <p:cNvSpPr/>
            <p:nvPr/>
          </p:nvSpPr>
          <p:spPr>
            <a:xfrm>
              <a:off x="6976350" y="4265825"/>
              <a:ext cx="65625" cy="14050"/>
            </a:xfrm>
            <a:custGeom>
              <a:rect b="b" l="l" r="r" t="t"/>
              <a:pathLst>
                <a:path extrusionOk="0" h="562" w="2625">
                  <a:moveTo>
                    <a:pt x="375" y="0"/>
                  </a:moveTo>
                  <a:cubicBezTo>
                    <a:pt x="0" y="0"/>
                    <a:pt x="0" y="561"/>
                    <a:pt x="375" y="561"/>
                  </a:cubicBezTo>
                  <a:cubicBezTo>
                    <a:pt x="382" y="561"/>
                    <a:pt x="390" y="561"/>
                    <a:pt x="398" y="560"/>
                  </a:cubicBezTo>
                  <a:lnTo>
                    <a:pt x="2350" y="560"/>
                  </a:lnTo>
                  <a:cubicBezTo>
                    <a:pt x="2505" y="560"/>
                    <a:pt x="2624" y="429"/>
                    <a:pt x="2624" y="287"/>
                  </a:cubicBezTo>
                  <a:cubicBezTo>
                    <a:pt x="2624" y="215"/>
                    <a:pt x="2600" y="144"/>
                    <a:pt x="2553" y="96"/>
                  </a:cubicBezTo>
                  <a:cubicBezTo>
                    <a:pt x="2493" y="37"/>
                    <a:pt x="2434" y="13"/>
                    <a:pt x="2350" y="1"/>
                  </a:cubicBezTo>
                  <a:lnTo>
                    <a:pt x="398" y="1"/>
                  </a:lnTo>
                  <a:cubicBezTo>
                    <a:pt x="390" y="0"/>
                    <a:pt x="382" y="0"/>
                    <a:pt x="3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5"/>
            <p:cNvSpPr/>
            <p:nvPr/>
          </p:nvSpPr>
          <p:spPr>
            <a:xfrm>
              <a:off x="6976350" y="4204775"/>
              <a:ext cx="65625" cy="13775"/>
            </a:xfrm>
            <a:custGeom>
              <a:rect b="b" l="l" r="r" t="t"/>
              <a:pathLst>
                <a:path extrusionOk="0" h="551" w="2625">
                  <a:moveTo>
                    <a:pt x="364" y="1"/>
                  </a:moveTo>
                  <a:cubicBezTo>
                    <a:pt x="0" y="1"/>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a:off x="6976350" y="4143450"/>
              <a:ext cx="68000" cy="13775"/>
            </a:xfrm>
            <a:custGeom>
              <a:rect b="b" l="l" r="r" t="t"/>
              <a:pathLst>
                <a:path extrusionOk="0" h="551" w="2720">
                  <a:moveTo>
                    <a:pt x="364" y="1"/>
                  </a:moveTo>
                  <a:cubicBezTo>
                    <a:pt x="0" y="1"/>
                    <a:pt x="4" y="551"/>
                    <a:pt x="375" y="551"/>
                  </a:cubicBezTo>
                  <a:cubicBezTo>
                    <a:pt x="382" y="551"/>
                    <a:pt x="390" y="550"/>
                    <a:pt x="398" y="550"/>
                  </a:cubicBezTo>
                  <a:lnTo>
                    <a:pt x="2350" y="550"/>
                  </a:lnTo>
                  <a:cubicBezTo>
                    <a:pt x="2600" y="538"/>
                    <a:pt x="2719" y="252"/>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5"/>
            <p:cNvSpPr/>
            <p:nvPr/>
          </p:nvSpPr>
          <p:spPr>
            <a:xfrm>
              <a:off x="6976350" y="4082150"/>
              <a:ext cx="65625" cy="13775"/>
            </a:xfrm>
            <a:custGeom>
              <a:rect b="b" l="l" r="r" t="t"/>
              <a:pathLst>
                <a:path extrusionOk="0" h="551" w="2625">
                  <a:moveTo>
                    <a:pt x="364" y="0"/>
                  </a:moveTo>
                  <a:cubicBezTo>
                    <a:pt x="0" y="0"/>
                    <a:pt x="4" y="550"/>
                    <a:pt x="375" y="550"/>
                  </a:cubicBezTo>
                  <a:cubicBezTo>
                    <a:pt x="382" y="550"/>
                    <a:pt x="390" y="550"/>
                    <a:pt x="398" y="549"/>
                  </a:cubicBezTo>
                  <a:lnTo>
                    <a:pt x="2350" y="549"/>
                  </a:lnTo>
                  <a:cubicBezTo>
                    <a:pt x="2505" y="549"/>
                    <a:pt x="2624" y="418"/>
                    <a:pt x="2624" y="276"/>
                  </a:cubicBezTo>
                  <a:cubicBezTo>
                    <a:pt x="2624" y="204"/>
                    <a:pt x="2600" y="133"/>
                    <a:pt x="2553" y="85"/>
                  </a:cubicBezTo>
                  <a:cubicBezTo>
                    <a:pt x="2493" y="25"/>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5"/>
            <p:cNvSpPr/>
            <p:nvPr/>
          </p:nvSpPr>
          <p:spPr>
            <a:xfrm>
              <a:off x="6976350" y="40208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5"/>
            <p:cNvSpPr/>
            <p:nvPr/>
          </p:nvSpPr>
          <p:spPr>
            <a:xfrm>
              <a:off x="6976350" y="3959225"/>
              <a:ext cx="65625" cy="14050"/>
            </a:xfrm>
            <a:custGeom>
              <a:rect b="b" l="l" r="r" t="t"/>
              <a:pathLst>
                <a:path extrusionOk="0" h="562" w="2625">
                  <a:moveTo>
                    <a:pt x="375" y="1"/>
                  </a:moveTo>
                  <a:cubicBezTo>
                    <a:pt x="0" y="1"/>
                    <a:pt x="0" y="562"/>
                    <a:pt x="375" y="562"/>
                  </a:cubicBezTo>
                  <a:cubicBezTo>
                    <a:pt x="382" y="562"/>
                    <a:pt x="390" y="561"/>
                    <a:pt x="398" y="561"/>
                  </a:cubicBezTo>
                  <a:lnTo>
                    <a:pt x="2350" y="561"/>
                  </a:lnTo>
                  <a:cubicBezTo>
                    <a:pt x="2505" y="561"/>
                    <a:pt x="2624" y="430"/>
                    <a:pt x="2624" y="287"/>
                  </a:cubicBezTo>
                  <a:cubicBezTo>
                    <a:pt x="2624" y="216"/>
                    <a:pt x="2600" y="144"/>
                    <a:pt x="2553" y="97"/>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5"/>
            <p:cNvSpPr/>
            <p:nvPr/>
          </p:nvSpPr>
          <p:spPr>
            <a:xfrm>
              <a:off x="6977650" y="3897925"/>
              <a:ext cx="66700" cy="14025"/>
            </a:xfrm>
            <a:custGeom>
              <a:rect b="b" l="l" r="r" t="t"/>
              <a:pathLst>
                <a:path extrusionOk="0" h="561" w="2668">
                  <a:moveTo>
                    <a:pt x="334" y="1"/>
                  </a:moveTo>
                  <a:cubicBezTo>
                    <a:pt x="0" y="36"/>
                    <a:pt x="0" y="536"/>
                    <a:pt x="334" y="560"/>
                  </a:cubicBezTo>
                  <a:lnTo>
                    <a:pt x="2298" y="560"/>
                  </a:lnTo>
                  <a:cubicBezTo>
                    <a:pt x="2548" y="548"/>
                    <a:pt x="2667" y="263"/>
                    <a:pt x="2501" y="96"/>
                  </a:cubicBezTo>
                  <a:cubicBezTo>
                    <a:pt x="2441" y="36"/>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5"/>
            <p:cNvSpPr/>
            <p:nvPr/>
          </p:nvSpPr>
          <p:spPr>
            <a:xfrm>
              <a:off x="6976350" y="3836850"/>
              <a:ext cx="68000" cy="13800"/>
            </a:xfrm>
            <a:custGeom>
              <a:rect b="b" l="l" r="r" t="t"/>
              <a:pathLst>
                <a:path extrusionOk="0" h="552" w="2720">
                  <a:moveTo>
                    <a:pt x="2378" y="1"/>
                  </a:moveTo>
                  <a:cubicBezTo>
                    <a:pt x="2369" y="1"/>
                    <a:pt x="2359" y="1"/>
                    <a:pt x="2350" y="3"/>
                  </a:cubicBezTo>
                  <a:lnTo>
                    <a:pt x="398" y="3"/>
                  </a:lnTo>
                  <a:cubicBezTo>
                    <a:pt x="386" y="2"/>
                    <a:pt x="375" y="1"/>
                    <a:pt x="364" y="1"/>
                  </a:cubicBezTo>
                  <a:cubicBezTo>
                    <a:pt x="0" y="1"/>
                    <a:pt x="4" y="551"/>
                    <a:pt x="375" y="551"/>
                  </a:cubicBezTo>
                  <a:cubicBezTo>
                    <a:pt x="382" y="551"/>
                    <a:pt x="390" y="551"/>
                    <a:pt x="398" y="551"/>
                  </a:cubicBezTo>
                  <a:lnTo>
                    <a:pt x="2350" y="551"/>
                  </a:lnTo>
                  <a:cubicBezTo>
                    <a:pt x="2600" y="539"/>
                    <a:pt x="2719" y="253"/>
                    <a:pt x="2553" y="86"/>
                  </a:cubicBezTo>
                  <a:cubicBezTo>
                    <a:pt x="2501" y="34"/>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25"/>
            <p:cNvSpPr/>
            <p:nvPr/>
          </p:nvSpPr>
          <p:spPr>
            <a:xfrm>
              <a:off x="6976350" y="3775525"/>
              <a:ext cx="68000" cy="13800"/>
            </a:xfrm>
            <a:custGeom>
              <a:rect b="b" l="l" r="r" t="t"/>
              <a:pathLst>
                <a:path extrusionOk="0" h="552" w="2720">
                  <a:moveTo>
                    <a:pt x="2378" y="1"/>
                  </a:moveTo>
                  <a:cubicBezTo>
                    <a:pt x="2369" y="1"/>
                    <a:pt x="2359" y="2"/>
                    <a:pt x="2350" y="3"/>
                  </a:cubicBezTo>
                  <a:lnTo>
                    <a:pt x="398" y="3"/>
                  </a:lnTo>
                  <a:cubicBezTo>
                    <a:pt x="386" y="2"/>
                    <a:pt x="375" y="2"/>
                    <a:pt x="364" y="2"/>
                  </a:cubicBezTo>
                  <a:cubicBezTo>
                    <a:pt x="0" y="2"/>
                    <a:pt x="4" y="552"/>
                    <a:pt x="375" y="552"/>
                  </a:cubicBezTo>
                  <a:cubicBezTo>
                    <a:pt x="382" y="552"/>
                    <a:pt x="390" y="551"/>
                    <a:pt x="398" y="551"/>
                  </a:cubicBezTo>
                  <a:lnTo>
                    <a:pt x="2350" y="551"/>
                  </a:lnTo>
                  <a:cubicBezTo>
                    <a:pt x="2600" y="539"/>
                    <a:pt x="2719" y="253"/>
                    <a:pt x="2553" y="87"/>
                  </a:cubicBezTo>
                  <a:cubicBezTo>
                    <a:pt x="2501" y="35"/>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5"/>
            <p:cNvSpPr/>
            <p:nvPr/>
          </p:nvSpPr>
          <p:spPr>
            <a:xfrm>
              <a:off x="6976350" y="3714225"/>
              <a:ext cx="65625" cy="13775"/>
            </a:xfrm>
            <a:custGeom>
              <a:rect b="b" l="l" r="r" t="t"/>
              <a:pathLst>
                <a:path extrusionOk="0" h="551" w="2625">
                  <a:moveTo>
                    <a:pt x="2381" y="0"/>
                  </a:moveTo>
                  <a:cubicBezTo>
                    <a:pt x="2371" y="0"/>
                    <a:pt x="2361" y="1"/>
                    <a:pt x="2350" y="3"/>
                  </a:cubicBezTo>
                  <a:lnTo>
                    <a:pt x="398" y="3"/>
                  </a:lnTo>
                  <a:cubicBezTo>
                    <a:pt x="386" y="2"/>
                    <a:pt x="375" y="1"/>
                    <a:pt x="364" y="1"/>
                  </a:cubicBezTo>
                  <a:cubicBezTo>
                    <a:pt x="0" y="1"/>
                    <a:pt x="4" y="551"/>
                    <a:pt x="375" y="551"/>
                  </a:cubicBezTo>
                  <a:cubicBezTo>
                    <a:pt x="382" y="551"/>
                    <a:pt x="390" y="551"/>
                    <a:pt x="398" y="550"/>
                  </a:cubicBezTo>
                  <a:lnTo>
                    <a:pt x="2350" y="550"/>
                  </a:lnTo>
                  <a:cubicBezTo>
                    <a:pt x="2505" y="550"/>
                    <a:pt x="2624" y="419"/>
                    <a:pt x="2624" y="276"/>
                  </a:cubicBezTo>
                  <a:cubicBezTo>
                    <a:pt x="2624" y="205"/>
                    <a:pt x="2600" y="134"/>
                    <a:pt x="2553" y="86"/>
                  </a:cubicBezTo>
                  <a:cubicBezTo>
                    <a:pt x="2501" y="34"/>
                    <a:pt x="2449" y="0"/>
                    <a:pt x="23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5"/>
            <p:cNvSpPr/>
            <p:nvPr/>
          </p:nvSpPr>
          <p:spPr>
            <a:xfrm>
              <a:off x="6976350" y="36529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192"/>
                    <a:pt x="2600" y="133"/>
                    <a:pt x="2553" y="73"/>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5"/>
            <p:cNvSpPr/>
            <p:nvPr/>
          </p:nvSpPr>
          <p:spPr>
            <a:xfrm>
              <a:off x="6977050" y="3591650"/>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3"/>
                    <a:pt x="2572" y="131"/>
                    <a:pt x="2525" y="84"/>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5"/>
            <p:cNvSpPr/>
            <p:nvPr/>
          </p:nvSpPr>
          <p:spPr>
            <a:xfrm>
              <a:off x="6976350" y="3530000"/>
              <a:ext cx="65625" cy="14050"/>
            </a:xfrm>
            <a:custGeom>
              <a:rect b="b" l="l" r="r" t="t"/>
              <a:pathLst>
                <a:path extrusionOk="0" h="562" w="2625">
                  <a:moveTo>
                    <a:pt x="375" y="1"/>
                  </a:moveTo>
                  <a:cubicBezTo>
                    <a:pt x="0" y="1"/>
                    <a:pt x="0" y="562"/>
                    <a:pt x="375" y="562"/>
                  </a:cubicBezTo>
                  <a:cubicBezTo>
                    <a:pt x="382" y="562"/>
                    <a:pt x="390" y="562"/>
                    <a:pt x="398" y="561"/>
                  </a:cubicBezTo>
                  <a:lnTo>
                    <a:pt x="2350" y="561"/>
                  </a:lnTo>
                  <a:cubicBezTo>
                    <a:pt x="2505" y="561"/>
                    <a:pt x="2624" y="430"/>
                    <a:pt x="2624" y="287"/>
                  </a:cubicBezTo>
                  <a:cubicBezTo>
                    <a:pt x="2624" y="216"/>
                    <a:pt x="2600" y="144"/>
                    <a:pt x="2553" y="97"/>
                  </a:cubicBezTo>
                  <a:cubicBezTo>
                    <a:pt x="2493" y="37"/>
                    <a:pt x="2434" y="14"/>
                    <a:pt x="2350" y="2"/>
                  </a:cubicBezTo>
                  <a:lnTo>
                    <a:pt x="398" y="2"/>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5"/>
            <p:cNvSpPr/>
            <p:nvPr/>
          </p:nvSpPr>
          <p:spPr>
            <a:xfrm>
              <a:off x="6976350" y="346897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5"/>
            <p:cNvSpPr/>
            <p:nvPr/>
          </p:nvSpPr>
          <p:spPr>
            <a:xfrm>
              <a:off x="6976350" y="3407650"/>
              <a:ext cx="65625" cy="13775"/>
            </a:xfrm>
            <a:custGeom>
              <a:rect b="b" l="l" r="r" t="t"/>
              <a:pathLst>
                <a:path extrusionOk="0" h="551" w="2625">
                  <a:moveTo>
                    <a:pt x="364" y="1"/>
                  </a:moveTo>
                  <a:cubicBezTo>
                    <a:pt x="0" y="1"/>
                    <a:pt x="4" y="551"/>
                    <a:pt x="375" y="551"/>
                  </a:cubicBezTo>
                  <a:cubicBezTo>
                    <a:pt x="382" y="551"/>
                    <a:pt x="390" y="550"/>
                    <a:pt x="398" y="550"/>
                  </a:cubicBezTo>
                  <a:lnTo>
                    <a:pt x="2350" y="550"/>
                  </a:lnTo>
                  <a:cubicBezTo>
                    <a:pt x="2505" y="550"/>
                    <a:pt x="2624" y="419"/>
                    <a:pt x="2624" y="276"/>
                  </a:cubicBezTo>
                  <a:cubicBezTo>
                    <a:pt x="2624" y="205"/>
                    <a:pt x="2600" y="13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5"/>
            <p:cNvSpPr/>
            <p:nvPr/>
          </p:nvSpPr>
          <p:spPr>
            <a:xfrm>
              <a:off x="6976350" y="3346325"/>
              <a:ext cx="68000" cy="13775"/>
            </a:xfrm>
            <a:custGeom>
              <a:rect b="b" l="l" r="r" t="t"/>
              <a:pathLst>
                <a:path extrusionOk="0" h="551" w="2720">
                  <a:moveTo>
                    <a:pt x="364" y="1"/>
                  </a:moveTo>
                  <a:cubicBezTo>
                    <a:pt x="0" y="1"/>
                    <a:pt x="4" y="551"/>
                    <a:pt x="375" y="551"/>
                  </a:cubicBezTo>
                  <a:cubicBezTo>
                    <a:pt x="382" y="551"/>
                    <a:pt x="390" y="551"/>
                    <a:pt x="398" y="550"/>
                  </a:cubicBezTo>
                  <a:lnTo>
                    <a:pt x="2350" y="550"/>
                  </a:lnTo>
                  <a:cubicBezTo>
                    <a:pt x="2600" y="538"/>
                    <a:pt x="2719" y="25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5"/>
            <p:cNvSpPr/>
            <p:nvPr/>
          </p:nvSpPr>
          <p:spPr>
            <a:xfrm>
              <a:off x="6977650" y="3284750"/>
              <a:ext cx="66700" cy="14025"/>
            </a:xfrm>
            <a:custGeom>
              <a:rect b="b" l="l" r="r" t="t"/>
              <a:pathLst>
                <a:path extrusionOk="0" h="561" w="2668">
                  <a:moveTo>
                    <a:pt x="334" y="1"/>
                  </a:moveTo>
                  <a:cubicBezTo>
                    <a:pt x="0" y="37"/>
                    <a:pt x="0" y="537"/>
                    <a:pt x="334" y="560"/>
                  </a:cubicBezTo>
                  <a:lnTo>
                    <a:pt x="2298" y="560"/>
                  </a:lnTo>
                  <a:cubicBezTo>
                    <a:pt x="2548" y="549"/>
                    <a:pt x="2667" y="263"/>
                    <a:pt x="2501" y="96"/>
                  </a:cubicBezTo>
                  <a:cubicBezTo>
                    <a:pt x="2441" y="37"/>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25"/>
            <p:cNvSpPr/>
            <p:nvPr/>
          </p:nvSpPr>
          <p:spPr>
            <a:xfrm>
              <a:off x="6976350" y="3223425"/>
              <a:ext cx="68000" cy="14050"/>
            </a:xfrm>
            <a:custGeom>
              <a:rect b="b" l="l" r="r" t="t"/>
              <a:pathLst>
                <a:path extrusionOk="0" h="562" w="2720">
                  <a:moveTo>
                    <a:pt x="375" y="1"/>
                  </a:moveTo>
                  <a:cubicBezTo>
                    <a:pt x="0" y="1"/>
                    <a:pt x="0" y="561"/>
                    <a:pt x="375" y="561"/>
                  </a:cubicBezTo>
                  <a:cubicBezTo>
                    <a:pt x="382" y="561"/>
                    <a:pt x="390" y="561"/>
                    <a:pt x="398" y="561"/>
                  </a:cubicBezTo>
                  <a:lnTo>
                    <a:pt x="2350" y="561"/>
                  </a:lnTo>
                  <a:cubicBezTo>
                    <a:pt x="2600" y="549"/>
                    <a:pt x="2719" y="263"/>
                    <a:pt x="2553" y="96"/>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90" name="Google Shape;290;p25"/>
          <p:cNvGrpSpPr/>
          <p:nvPr/>
        </p:nvGrpSpPr>
        <p:grpSpPr>
          <a:xfrm rot="-2308923">
            <a:off x="391311" y="1083221"/>
            <a:ext cx="2564825" cy="1864088"/>
            <a:chOff x="7365331" y="3876744"/>
            <a:chExt cx="752588" cy="546995"/>
          </a:xfrm>
        </p:grpSpPr>
        <p:sp>
          <p:nvSpPr>
            <p:cNvPr id="291" name="Google Shape;291;p25"/>
            <p:cNvSpPr/>
            <p:nvPr/>
          </p:nvSpPr>
          <p:spPr>
            <a:xfrm>
              <a:off x="7365331" y="3876744"/>
              <a:ext cx="555487" cy="388974"/>
            </a:xfrm>
            <a:custGeom>
              <a:rect b="b" l="l" r="r" t="t"/>
              <a:pathLst>
                <a:path extrusionOk="0" h="27163" w="38791">
                  <a:moveTo>
                    <a:pt x="996" y="1"/>
                  </a:moveTo>
                  <a:cubicBezTo>
                    <a:pt x="847" y="1"/>
                    <a:pt x="744" y="36"/>
                    <a:pt x="691" y="110"/>
                  </a:cubicBezTo>
                  <a:cubicBezTo>
                    <a:pt x="0" y="1062"/>
                    <a:pt x="7823" y="7849"/>
                    <a:pt x="18157" y="15290"/>
                  </a:cubicBezTo>
                  <a:cubicBezTo>
                    <a:pt x="27688" y="22153"/>
                    <a:pt x="36024" y="27162"/>
                    <a:pt x="37795" y="27162"/>
                  </a:cubicBezTo>
                  <a:cubicBezTo>
                    <a:pt x="37945" y="27162"/>
                    <a:pt x="38047" y="27127"/>
                    <a:pt x="38100" y="27054"/>
                  </a:cubicBezTo>
                  <a:cubicBezTo>
                    <a:pt x="38791" y="26101"/>
                    <a:pt x="30956" y="19303"/>
                    <a:pt x="20634" y="11861"/>
                  </a:cubicBezTo>
                  <a:cubicBezTo>
                    <a:pt x="11104" y="5000"/>
                    <a:pt x="2770" y="1"/>
                    <a:pt x="9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5"/>
            <p:cNvSpPr/>
            <p:nvPr/>
          </p:nvSpPr>
          <p:spPr>
            <a:xfrm>
              <a:off x="7867948" y="4226639"/>
              <a:ext cx="58154" cy="50306"/>
            </a:xfrm>
            <a:custGeom>
              <a:rect b="b" l="l" r="r" t="t"/>
              <a:pathLst>
                <a:path extrusionOk="0" h="3513" w="4061">
                  <a:moveTo>
                    <a:pt x="1239" y="0"/>
                  </a:moveTo>
                  <a:lnTo>
                    <a:pt x="620" y="893"/>
                  </a:lnTo>
                  <a:lnTo>
                    <a:pt x="1" y="1786"/>
                  </a:lnTo>
                  <a:lnTo>
                    <a:pt x="3442" y="3512"/>
                  </a:lnTo>
                  <a:lnTo>
                    <a:pt x="3751" y="3060"/>
                  </a:lnTo>
                  <a:lnTo>
                    <a:pt x="4061" y="2620"/>
                  </a:lnTo>
                  <a:lnTo>
                    <a:pt x="12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5"/>
            <p:cNvSpPr/>
            <p:nvPr/>
          </p:nvSpPr>
          <p:spPr>
            <a:xfrm>
              <a:off x="7914675" y="4262353"/>
              <a:ext cx="186017" cy="150131"/>
            </a:xfrm>
            <a:custGeom>
              <a:rect b="b" l="l" r="r" t="t"/>
              <a:pathLst>
                <a:path extrusionOk="0" h="10484" w="12990">
                  <a:moveTo>
                    <a:pt x="2415" y="0"/>
                  </a:moveTo>
                  <a:cubicBezTo>
                    <a:pt x="1470" y="0"/>
                    <a:pt x="798" y="126"/>
                    <a:pt x="798" y="126"/>
                  </a:cubicBezTo>
                  <a:lnTo>
                    <a:pt x="179" y="1018"/>
                  </a:lnTo>
                  <a:cubicBezTo>
                    <a:pt x="179" y="1018"/>
                    <a:pt x="0" y="3650"/>
                    <a:pt x="2643" y="5888"/>
                  </a:cubicBezTo>
                  <a:cubicBezTo>
                    <a:pt x="5286" y="8126"/>
                    <a:pt x="12990" y="10484"/>
                    <a:pt x="12990" y="10484"/>
                  </a:cubicBezTo>
                  <a:cubicBezTo>
                    <a:pt x="12990" y="10484"/>
                    <a:pt x="9597" y="5864"/>
                    <a:pt x="7751" y="2519"/>
                  </a:cubicBezTo>
                  <a:cubicBezTo>
                    <a:pt x="6575" y="387"/>
                    <a:pt x="4075" y="0"/>
                    <a:pt x="24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5"/>
            <p:cNvSpPr/>
            <p:nvPr/>
          </p:nvSpPr>
          <p:spPr>
            <a:xfrm>
              <a:off x="8011979" y="4321609"/>
              <a:ext cx="105939" cy="102130"/>
            </a:xfrm>
            <a:custGeom>
              <a:rect b="b" l="l" r="r" t="t"/>
              <a:pathLst>
                <a:path extrusionOk="0" h="7132" w="7398">
                  <a:moveTo>
                    <a:pt x="1934" y="0"/>
                  </a:moveTo>
                  <a:cubicBezTo>
                    <a:pt x="1765" y="0"/>
                    <a:pt x="1607" y="88"/>
                    <a:pt x="1516" y="357"/>
                  </a:cubicBezTo>
                  <a:cubicBezTo>
                    <a:pt x="1277" y="1074"/>
                    <a:pt x="3335" y="3255"/>
                    <a:pt x="2390" y="3255"/>
                  </a:cubicBezTo>
                  <a:cubicBezTo>
                    <a:pt x="2299" y="3255"/>
                    <a:pt x="2180" y="3235"/>
                    <a:pt x="2028" y="3191"/>
                  </a:cubicBezTo>
                  <a:cubicBezTo>
                    <a:pt x="1606" y="3069"/>
                    <a:pt x="1264" y="3015"/>
                    <a:pt x="993" y="3015"/>
                  </a:cubicBezTo>
                  <a:cubicBezTo>
                    <a:pt x="149" y="3015"/>
                    <a:pt x="1" y="3542"/>
                    <a:pt x="289" y="4191"/>
                  </a:cubicBezTo>
                  <a:cubicBezTo>
                    <a:pt x="682" y="5048"/>
                    <a:pt x="7397" y="7132"/>
                    <a:pt x="7397" y="7132"/>
                  </a:cubicBezTo>
                  <a:lnTo>
                    <a:pt x="2599" y="309"/>
                  </a:lnTo>
                  <a:cubicBezTo>
                    <a:pt x="2599" y="309"/>
                    <a:pt x="2249" y="0"/>
                    <a:pt x="19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grpSp>
        <p:nvGrpSpPr>
          <p:cNvPr id="809" name="Google Shape;809;p34"/>
          <p:cNvGrpSpPr/>
          <p:nvPr/>
        </p:nvGrpSpPr>
        <p:grpSpPr>
          <a:xfrm rot="245171">
            <a:off x="7599585" y="4706049"/>
            <a:ext cx="2753998" cy="510618"/>
            <a:chOff x="4399950" y="2954075"/>
            <a:chExt cx="1287675" cy="238725"/>
          </a:xfrm>
        </p:grpSpPr>
        <p:sp>
          <p:nvSpPr>
            <p:cNvPr id="810" name="Google Shape;810;p34"/>
            <p:cNvSpPr/>
            <p:nvPr/>
          </p:nvSpPr>
          <p:spPr>
            <a:xfrm>
              <a:off x="4399950" y="2954075"/>
              <a:ext cx="1287675" cy="238725"/>
            </a:xfrm>
            <a:custGeom>
              <a:rect b="b" l="l" r="r" t="t"/>
              <a:pathLst>
                <a:path extrusionOk="0" h="9549" w="51507">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4"/>
            <p:cNvSpPr/>
            <p:nvPr/>
          </p:nvSpPr>
          <p:spPr>
            <a:xfrm>
              <a:off x="4471375" y="3122975"/>
              <a:ext cx="10450" cy="52575"/>
            </a:xfrm>
            <a:custGeom>
              <a:rect b="b" l="l" r="r" t="t"/>
              <a:pathLst>
                <a:path extrusionOk="0" h="2103" w="418">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4"/>
            <p:cNvSpPr/>
            <p:nvPr/>
          </p:nvSpPr>
          <p:spPr>
            <a:xfrm>
              <a:off x="4505900" y="3122750"/>
              <a:ext cx="10450" cy="52800"/>
            </a:xfrm>
            <a:custGeom>
              <a:rect b="b" l="l" r="r" t="t"/>
              <a:pathLst>
                <a:path extrusionOk="0" h="2112" w="418">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4"/>
            <p:cNvSpPr/>
            <p:nvPr/>
          </p:nvSpPr>
          <p:spPr>
            <a:xfrm>
              <a:off x="4540150" y="3122975"/>
              <a:ext cx="10425" cy="52575"/>
            </a:xfrm>
            <a:custGeom>
              <a:rect b="b" l="l" r="r" t="t"/>
              <a:pathLst>
                <a:path extrusionOk="0" h="2103" w="417">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4"/>
            <p:cNvSpPr/>
            <p:nvPr/>
          </p:nvSpPr>
          <p:spPr>
            <a:xfrm>
              <a:off x="4574675" y="3122975"/>
              <a:ext cx="10425" cy="52575"/>
            </a:xfrm>
            <a:custGeom>
              <a:rect b="b" l="l" r="r" t="t"/>
              <a:pathLst>
                <a:path extrusionOk="0" h="2103" w="417">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4"/>
            <p:cNvSpPr/>
            <p:nvPr/>
          </p:nvSpPr>
          <p:spPr>
            <a:xfrm>
              <a:off x="4608900" y="3122975"/>
              <a:ext cx="10450" cy="52575"/>
            </a:xfrm>
            <a:custGeom>
              <a:rect b="b" l="l" r="r" t="t"/>
              <a:pathLst>
                <a:path extrusionOk="0" h="2103" w="418">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4"/>
            <p:cNvSpPr/>
            <p:nvPr/>
          </p:nvSpPr>
          <p:spPr>
            <a:xfrm>
              <a:off x="4643425" y="3122975"/>
              <a:ext cx="10150" cy="52575"/>
            </a:xfrm>
            <a:custGeom>
              <a:rect b="b" l="l" r="r" t="t"/>
              <a:pathLst>
                <a:path extrusionOk="0" h="2103" w="406">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4"/>
            <p:cNvSpPr/>
            <p:nvPr/>
          </p:nvSpPr>
          <p:spPr>
            <a:xfrm>
              <a:off x="467765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4"/>
            <p:cNvSpPr/>
            <p:nvPr/>
          </p:nvSpPr>
          <p:spPr>
            <a:xfrm>
              <a:off x="4712175" y="3122975"/>
              <a:ext cx="10150" cy="52575"/>
            </a:xfrm>
            <a:custGeom>
              <a:rect b="b" l="l" r="r" t="t"/>
              <a:pathLst>
                <a:path extrusionOk="0" h="2103" w="406">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4"/>
            <p:cNvSpPr/>
            <p:nvPr/>
          </p:nvSpPr>
          <p:spPr>
            <a:xfrm>
              <a:off x="4746425"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4"/>
            <p:cNvSpPr/>
            <p:nvPr/>
          </p:nvSpPr>
          <p:spPr>
            <a:xfrm>
              <a:off x="47806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4"/>
            <p:cNvSpPr/>
            <p:nvPr/>
          </p:nvSpPr>
          <p:spPr>
            <a:xfrm>
              <a:off x="4815175" y="3122975"/>
              <a:ext cx="10450" cy="52575"/>
            </a:xfrm>
            <a:custGeom>
              <a:rect b="b" l="l" r="r" t="t"/>
              <a:pathLst>
                <a:path extrusionOk="0" h="2103" w="418">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4"/>
            <p:cNvSpPr/>
            <p:nvPr/>
          </p:nvSpPr>
          <p:spPr>
            <a:xfrm>
              <a:off x="4849400"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4"/>
            <p:cNvSpPr/>
            <p:nvPr/>
          </p:nvSpPr>
          <p:spPr>
            <a:xfrm>
              <a:off x="4883925"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4"/>
            <p:cNvSpPr/>
            <p:nvPr/>
          </p:nvSpPr>
          <p:spPr>
            <a:xfrm>
              <a:off x="4918150" y="3122750"/>
              <a:ext cx="10450" cy="52800"/>
            </a:xfrm>
            <a:custGeom>
              <a:rect b="b" l="l" r="r" t="t"/>
              <a:pathLst>
                <a:path extrusionOk="0" h="2112" w="418">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4"/>
            <p:cNvSpPr/>
            <p:nvPr/>
          </p:nvSpPr>
          <p:spPr>
            <a:xfrm>
              <a:off x="4952700" y="3122975"/>
              <a:ext cx="10125" cy="52575"/>
            </a:xfrm>
            <a:custGeom>
              <a:rect b="b" l="l" r="r" t="t"/>
              <a:pathLst>
                <a:path extrusionOk="0" h="2103" w="405">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4"/>
            <p:cNvSpPr/>
            <p:nvPr/>
          </p:nvSpPr>
          <p:spPr>
            <a:xfrm>
              <a:off x="4986925" y="3122525"/>
              <a:ext cx="10450" cy="53025"/>
            </a:xfrm>
            <a:custGeom>
              <a:rect b="b" l="l" r="r" t="t"/>
              <a:pathLst>
                <a:path extrusionOk="0" h="2121" w="418">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4"/>
            <p:cNvSpPr/>
            <p:nvPr/>
          </p:nvSpPr>
          <p:spPr>
            <a:xfrm>
              <a:off x="5021450" y="3122975"/>
              <a:ext cx="10150" cy="52575"/>
            </a:xfrm>
            <a:custGeom>
              <a:rect b="b" l="l" r="r" t="t"/>
              <a:pathLst>
                <a:path extrusionOk="0" h="2103" w="406">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4"/>
            <p:cNvSpPr/>
            <p:nvPr/>
          </p:nvSpPr>
          <p:spPr>
            <a:xfrm>
              <a:off x="5055675" y="3122525"/>
              <a:ext cx="10450" cy="53025"/>
            </a:xfrm>
            <a:custGeom>
              <a:rect b="b" l="l" r="r" t="t"/>
              <a:pathLst>
                <a:path extrusionOk="0" h="2121" w="418">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4"/>
            <p:cNvSpPr/>
            <p:nvPr/>
          </p:nvSpPr>
          <p:spPr>
            <a:xfrm>
              <a:off x="5090200" y="3122975"/>
              <a:ext cx="10450" cy="52575"/>
            </a:xfrm>
            <a:custGeom>
              <a:rect b="b" l="l" r="r" t="t"/>
              <a:pathLst>
                <a:path extrusionOk="0" h="2103" w="418">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4"/>
            <p:cNvSpPr/>
            <p:nvPr/>
          </p:nvSpPr>
          <p:spPr>
            <a:xfrm>
              <a:off x="5124450"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4"/>
            <p:cNvSpPr/>
            <p:nvPr/>
          </p:nvSpPr>
          <p:spPr>
            <a:xfrm>
              <a:off x="5158675"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4"/>
            <p:cNvSpPr/>
            <p:nvPr/>
          </p:nvSpPr>
          <p:spPr>
            <a:xfrm>
              <a:off x="5193200" y="3122975"/>
              <a:ext cx="10450" cy="52575"/>
            </a:xfrm>
            <a:custGeom>
              <a:rect b="b" l="l" r="r" t="t"/>
              <a:pathLst>
                <a:path extrusionOk="0" h="2103" w="418">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4"/>
            <p:cNvSpPr/>
            <p:nvPr/>
          </p:nvSpPr>
          <p:spPr>
            <a:xfrm>
              <a:off x="5227425"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4"/>
            <p:cNvSpPr/>
            <p:nvPr/>
          </p:nvSpPr>
          <p:spPr>
            <a:xfrm>
              <a:off x="5261950"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4"/>
            <p:cNvSpPr/>
            <p:nvPr/>
          </p:nvSpPr>
          <p:spPr>
            <a:xfrm>
              <a:off x="5296175"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4"/>
            <p:cNvSpPr/>
            <p:nvPr/>
          </p:nvSpPr>
          <p:spPr>
            <a:xfrm>
              <a:off x="5330725" y="3122750"/>
              <a:ext cx="10125" cy="52800"/>
            </a:xfrm>
            <a:custGeom>
              <a:rect b="b" l="l" r="r" t="t"/>
              <a:pathLst>
                <a:path extrusionOk="0" h="2112" w="405">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4"/>
            <p:cNvSpPr/>
            <p:nvPr/>
          </p:nvSpPr>
          <p:spPr>
            <a:xfrm>
              <a:off x="53649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4"/>
            <p:cNvSpPr/>
            <p:nvPr/>
          </p:nvSpPr>
          <p:spPr>
            <a:xfrm>
              <a:off x="5399475" y="3122750"/>
              <a:ext cx="10150" cy="52800"/>
            </a:xfrm>
            <a:custGeom>
              <a:rect b="b" l="l" r="r" t="t"/>
              <a:pathLst>
                <a:path extrusionOk="0" h="2112" w="406">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4"/>
            <p:cNvSpPr/>
            <p:nvPr/>
          </p:nvSpPr>
          <p:spPr>
            <a:xfrm>
              <a:off x="543370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4"/>
            <p:cNvSpPr/>
            <p:nvPr/>
          </p:nvSpPr>
          <p:spPr>
            <a:xfrm>
              <a:off x="5467925" y="3122750"/>
              <a:ext cx="10450" cy="52800"/>
            </a:xfrm>
            <a:custGeom>
              <a:rect b="b" l="l" r="r" t="t"/>
              <a:pathLst>
                <a:path extrusionOk="0" h="2112" w="418">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4"/>
            <p:cNvSpPr/>
            <p:nvPr/>
          </p:nvSpPr>
          <p:spPr>
            <a:xfrm>
              <a:off x="5502450" y="3122975"/>
              <a:ext cx="10450" cy="52575"/>
            </a:xfrm>
            <a:custGeom>
              <a:rect b="b" l="l" r="r" t="t"/>
              <a:pathLst>
                <a:path extrusionOk="0" h="2103" w="418">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4"/>
            <p:cNvSpPr/>
            <p:nvPr/>
          </p:nvSpPr>
          <p:spPr>
            <a:xfrm>
              <a:off x="553670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4"/>
            <p:cNvSpPr/>
            <p:nvPr/>
          </p:nvSpPr>
          <p:spPr>
            <a:xfrm>
              <a:off x="5571225" y="3122975"/>
              <a:ext cx="10150" cy="52575"/>
            </a:xfrm>
            <a:custGeom>
              <a:rect b="b" l="l" r="r" t="t"/>
              <a:pathLst>
                <a:path extrusionOk="0" h="2103" w="406">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4"/>
            <p:cNvSpPr/>
            <p:nvPr/>
          </p:nvSpPr>
          <p:spPr>
            <a:xfrm>
              <a:off x="5605450"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5" name="Google Shape;845;p34"/>
          <p:cNvGrpSpPr/>
          <p:nvPr/>
        </p:nvGrpSpPr>
        <p:grpSpPr>
          <a:xfrm flipH="1" rot="8628146">
            <a:off x="8486597" y="3647415"/>
            <a:ext cx="1160956" cy="2376412"/>
            <a:chOff x="6404350" y="3138600"/>
            <a:chExt cx="658750" cy="1348425"/>
          </a:xfrm>
        </p:grpSpPr>
        <p:sp>
          <p:nvSpPr>
            <p:cNvPr id="846" name="Google Shape;846;p34"/>
            <p:cNvSpPr/>
            <p:nvPr/>
          </p:nvSpPr>
          <p:spPr>
            <a:xfrm>
              <a:off x="6404350" y="3138600"/>
              <a:ext cx="658750" cy="1348425"/>
            </a:xfrm>
            <a:custGeom>
              <a:rect b="b" l="l" r="r" t="t"/>
              <a:pathLst>
                <a:path extrusionOk="0" h="53937" w="26350">
                  <a:moveTo>
                    <a:pt x="19218" y="8502"/>
                  </a:moveTo>
                  <a:lnTo>
                    <a:pt x="19218" y="45435"/>
                  </a:lnTo>
                  <a:cubicBezTo>
                    <a:pt x="11931" y="42518"/>
                    <a:pt x="7145" y="35446"/>
                    <a:pt x="7145" y="27600"/>
                  </a:cubicBezTo>
                  <a:lnTo>
                    <a:pt x="7145" y="26349"/>
                  </a:lnTo>
                  <a:cubicBezTo>
                    <a:pt x="7145" y="18491"/>
                    <a:pt x="11931" y="11431"/>
                    <a:pt x="19218" y="8502"/>
                  </a:cubicBezTo>
                  <a:close/>
                  <a:moveTo>
                    <a:pt x="26349" y="1"/>
                  </a:moveTo>
                  <a:cubicBezTo>
                    <a:pt x="11800" y="1"/>
                    <a:pt x="1" y="11800"/>
                    <a:pt x="1" y="26349"/>
                  </a:cubicBezTo>
                  <a:lnTo>
                    <a:pt x="1" y="27600"/>
                  </a:lnTo>
                  <a:cubicBezTo>
                    <a:pt x="1" y="42149"/>
                    <a:pt x="11800" y="53936"/>
                    <a:pt x="26349" y="53936"/>
                  </a:cubicBezTo>
                  <a:lnTo>
                    <a:pt x="2634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4"/>
            <p:cNvSpPr/>
            <p:nvPr/>
          </p:nvSpPr>
          <p:spPr>
            <a:xfrm>
              <a:off x="6977050" y="4388775"/>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2"/>
                    <a:pt x="2572" y="131"/>
                    <a:pt x="2525" y="83"/>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4"/>
            <p:cNvSpPr/>
            <p:nvPr/>
          </p:nvSpPr>
          <p:spPr>
            <a:xfrm>
              <a:off x="6976350" y="4327125"/>
              <a:ext cx="65625" cy="13775"/>
            </a:xfrm>
            <a:custGeom>
              <a:rect b="b" l="l" r="r" t="t"/>
              <a:pathLst>
                <a:path extrusionOk="0" h="551" w="2625">
                  <a:moveTo>
                    <a:pt x="375" y="1"/>
                  </a:moveTo>
                  <a:cubicBezTo>
                    <a:pt x="4" y="1"/>
                    <a:pt x="0" y="551"/>
                    <a:pt x="364" y="551"/>
                  </a:cubicBezTo>
                  <a:cubicBezTo>
                    <a:pt x="375" y="551"/>
                    <a:pt x="386" y="550"/>
                    <a:pt x="398" y="549"/>
                  </a:cubicBezTo>
                  <a:lnTo>
                    <a:pt x="2350" y="549"/>
                  </a:lnTo>
                  <a:cubicBezTo>
                    <a:pt x="2505" y="549"/>
                    <a:pt x="2624" y="430"/>
                    <a:pt x="2624" y="275"/>
                  </a:cubicBezTo>
                  <a:cubicBezTo>
                    <a:pt x="2624" y="204"/>
                    <a:pt x="2600" y="132"/>
                    <a:pt x="2553" y="85"/>
                  </a:cubicBezTo>
                  <a:cubicBezTo>
                    <a:pt x="2493" y="37"/>
                    <a:pt x="2434" y="1"/>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4"/>
            <p:cNvSpPr/>
            <p:nvPr/>
          </p:nvSpPr>
          <p:spPr>
            <a:xfrm>
              <a:off x="6976350" y="4265825"/>
              <a:ext cx="65625" cy="14050"/>
            </a:xfrm>
            <a:custGeom>
              <a:rect b="b" l="l" r="r" t="t"/>
              <a:pathLst>
                <a:path extrusionOk="0" h="562" w="2625">
                  <a:moveTo>
                    <a:pt x="375" y="0"/>
                  </a:moveTo>
                  <a:cubicBezTo>
                    <a:pt x="0" y="0"/>
                    <a:pt x="0" y="561"/>
                    <a:pt x="375" y="561"/>
                  </a:cubicBezTo>
                  <a:cubicBezTo>
                    <a:pt x="382" y="561"/>
                    <a:pt x="390" y="561"/>
                    <a:pt x="398" y="560"/>
                  </a:cubicBezTo>
                  <a:lnTo>
                    <a:pt x="2350" y="560"/>
                  </a:lnTo>
                  <a:cubicBezTo>
                    <a:pt x="2505" y="560"/>
                    <a:pt x="2624" y="429"/>
                    <a:pt x="2624" y="287"/>
                  </a:cubicBezTo>
                  <a:cubicBezTo>
                    <a:pt x="2624" y="215"/>
                    <a:pt x="2600" y="144"/>
                    <a:pt x="2553" y="96"/>
                  </a:cubicBezTo>
                  <a:cubicBezTo>
                    <a:pt x="2493" y="37"/>
                    <a:pt x="2434" y="13"/>
                    <a:pt x="2350" y="1"/>
                  </a:cubicBezTo>
                  <a:lnTo>
                    <a:pt x="398" y="1"/>
                  </a:lnTo>
                  <a:cubicBezTo>
                    <a:pt x="390" y="0"/>
                    <a:pt x="382" y="0"/>
                    <a:pt x="3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4"/>
            <p:cNvSpPr/>
            <p:nvPr/>
          </p:nvSpPr>
          <p:spPr>
            <a:xfrm>
              <a:off x="6976350" y="4204775"/>
              <a:ext cx="65625" cy="13775"/>
            </a:xfrm>
            <a:custGeom>
              <a:rect b="b" l="l" r="r" t="t"/>
              <a:pathLst>
                <a:path extrusionOk="0" h="551" w="2625">
                  <a:moveTo>
                    <a:pt x="364" y="1"/>
                  </a:moveTo>
                  <a:cubicBezTo>
                    <a:pt x="0" y="1"/>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4"/>
            <p:cNvSpPr/>
            <p:nvPr/>
          </p:nvSpPr>
          <p:spPr>
            <a:xfrm>
              <a:off x="6976350" y="4143450"/>
              <a:ext cx="68000" cy="13775"/>
            </a:xfrm>
            <a:custGeom>
              <a:rect b="b" l="l" r="r" t="t"/>
              <a:pathLst>
                <a:path extrusionOk="0" h="551" w="2720">
                  <a:moveTo>
                    <a:pt x="364" y="1"/>
                  </a:moveTo>
                  <a:cubicBezTo>
                    <a:pt x="0" y="1"/>
                    <a:pt x="4" y="551"/>
                    <a:pt x="375" y="551"/>
                  </a:cubicBezTo>
                  <a:cubicBezTo>
                    <a:pt x="382" y="551"/>
                    <a:pt x="390" y="550"/>
                    <a:pt x="398" y="550"/>
                  </a:cubicBezTo>
                  <a:lnTo>
                    <a:pt x="2350" y="550"/>
                  </a:lnTo>
                  <a:cubicBezTo>
                    <a:pt x="2600" y="538"/>
                    <a:pt x="2719" y="252"/>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4"/>
            <p:cNvSpPr/>
            <p:nvPr/>
          </p:nvSpPr>
          <p:spPr>
            <a:xfrm>
              <a:off x="6976350" y="4082150"/>
              <a:ext cx="65625" cy="13775"/>
            </a:xfrm>
            <a:custGeom>
              <a:rect b="b" l="l" r="r" t="t"/>
              <a:pathLst>
                <a:path extrusionOk="0" h="551" w="2625">
                  <a:moveTo>
                    <a:pt x="364" y="0"/>
                  </a:moveTo>
                  <a:cubicBezTo>
                    <a:pt x="0" y="0"/>
                    <a:pt x="4" y="550"/>
                    <a:pt x="375" y="550"/>
                  </a:cubicBezTo>
                  <a:cubicBezTo>
                    <a:pt x="382" y="550"/>
                    <a:pt x="390" y="550"/>
                    <a:pt x="398" y="549"/>
                  </a:cubicBezTo>
                  <a:lnTo>
                    <a:pt x="2350" y="549"/>
                  </a:lnTo>
                  <a:cubicBezTo>
                    <a:pt x="2505" y="549"/>
                    <a:pt x="2624" y="418"/>
                    <a:pt x="2624" y="276"/>
                  </a:cubicBezTo>
                  <a:cubicBezTo>
                    <a:pt x="2624" y="204"/>
                    <a:pt x="2600" y="133"/>
                    <a:pt x="2553" y="85"/>
                  </a:cubicBezTo>
                  <a:cubicBezTo>
                    <a:pt x="2493" y="25"/>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3" name="Google Shape;853;p34"/>
            <p:cNvSpPr/>
            <p:nvPr/>
          </p:nvSpPr>
          <p:spPr>
            <a:xfrm>
              <a:off x="6976350" y="40208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34"/>
            <p:cNvSpPr/>
            <p:nvPr/>
          </p:nvSpPr>
          <p:spPr>
            <a:xfrm>
              <a:off x="6976350" y="3959225"/>
              <a:ext cx="65625" cy="14050"/>
            </a:xfrm>
            <a:custGeom>
              <a:rect b="b" l="l" r="r" t="t"/>
              <a:pathLst>
                <a:path extrusionOk="0" h="562" w="2625">
                  <a:moveTo>
                    <a:pt x="375" y="1"/>
                  </a:moveTo>
                  <a:cubicBezTo>
                    <a:pt x="0" y="1"/>
                    <a:pt x="0" y="562"/>
                    <a:pt x="375" y="562"/>
                  </a:cubicBezTo>
                  <a:cubicBezTo>
                    <a:pt x="382" y="562"/>
                    <a:pt x="390" y="561"/>
                    <a:pt x="398" y="561"/>
                  </a:cubicBezTo>
                  <a:lnTo>
                    <a:pt x="2350" y="561"/>
                  </a:lnTo>
                  <a:cubicBezTo>
                    <a:pt x="2505" y="561"/>
                    <a:pt x="2624" y="430"/>
                    <a:pt x="2624" y="287"/>
                  </a:cubicBezTo>
                  <a:cubicBezTo>
                    <a:pt x="2624" y="216"/>
                    <a:pt x="2600" y="144"/>
                    <a:pt x="2553" y="97"/>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4"/>
            <p:cNvSpPr/>
            <p:nvPr/>
          </p:nvSpPr>
          <p:spPr>
            <a:xfrm>
              <a:off x="6977650" y="3897925"/>
              <a:ext cx="66700" cy="14025"/>
            </a:xfrm>
            <a:custGeom>
              <a:rect b="b" l="l" r="r" t="t"/>
              <a:pathLst>
                <a:path extrusionOk="0" h="561" w="2668">
                  <a:moveTo>
                    <a:pt x="334" y="1"/>
                  </a:moveTo>
                  <a:cubicBezTo>
                    <a:pt x="0" y="36"/>
                    <a:pt x="0" y="536"/>
                    <a:pt x="334" y="560"/>
                  </a:cubicBezTo>
                  <a:lnTo>
                    <a:pt x="2298" y="560"/>
                  </a:lnTo>
                  <a:cubicBezTo>
                    <a:pt x="2548" y="548"/>
                    <a:pt x="2667" y="263"/>
                    <a:pt x="2501" y="96"/>
                  </a:cubicBezTo>
                  <a:cubicBezTo>
                    <a:pt x="2441" y="36"/>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4"/>
            <p:cNvSpPr/>
            <p:nvPr/>
          </p:nvSpPr>
          <p:spPr>
            <a:xfrm>
              <a:off x="6976350" y="3836850"/>
              <a:ext cx="68000" cy="13800"/>
            </a:xfrm>
            <a:custGeom>
              <a:rect b="b" l="l" r="r" t="t"/>
              <a:pathLst>
                <a:path extrusionOk="0" h="552" w="2720">
                  <a:moveTo>
                    <a:pt x="2378" y="1"/>
                  </a:moveTo>
                  <a:cubicBezTo>
                    <a:pt x="2369" y="1"/>
                    <a:pt x="2359" y="1"/>
                    <a:pt x="2350" y="3"/>
                  </a:cubicBezTo>
                  <a:lnTo>
                    <a:pt x="398" y="3"/>
                  </a:lnTo>
                  <a:cubicBezTo>
                    <a:pt x="386" y="2"/>
                    <a:pt x="375" y="1"/>
                    <a:pt x="364" y="1"/>
                  </a:cubicBezTo>
                  <a:cubicBezTo>
                    <a:pt x="0" y="1"/>
                    <a:pt x="4" y="551"/>
                    <a:pt x="375" y="551"/>
                  </a:cubicBezTo>
                  <a:cubicBezTo>
                    <a:pt x="382" y="551"/>
                    <a:pt x="390" y="551"/>
                    <a:pt x="398" y="551"/>
                  </a:cubicBezTo>
                  <a:lnTo>
                    <a:pt x="2350" y="551"/>
                  </a:lnTo>
                  <a:cubicBezTo>
                    <a:pt x="2600" y="539"/>
                    <a:pt x="2719" y="253"/>
                    <a:pt x="2553" y="86"/>
                  </a:cubicBezTo>
                  <a:cubicBezTo>
                    <a:pt x="2501" y="34"/>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7" name="Google Shape;857;p34"/>
            <p:cNvSpPr/>
            <p:nvPr/>
          </p:nvSpPr>
          <p:spPr>
            <a:xfrm>
              <a:off x="6976350" y="3775525"/>
              <a:ext cx="68000" cy="13800"/>
            </a:xfrm>
            <a:custGeom>
              <a:rect b="b" l="l" r="r" t="t"/>
              <a:pathLst>
                <a:path extrusionOk="0" h="552" w="2720">
                  <a:moveTo>
                    <a:pt x="2378" y="1"/>
                  </a:moveTo>
                  <a:cubicBezTo>
                    <a:pt x="2369" y="1"/>
                    <a:pt x="2359" y="2"/>
                    <a:pt x="2350" y="3"/>
                  </a:cubicBezTo>
                  <a:lnTo>
                    <a:pt x="398" y="3"/>
                  </a:lnTo>
                  <a:cubicBezTo>
                    <a:pt x="386" y="2"/>
                    <a:pt x="375" y="2"/>
                    <a:pt x="364" y="2"/>
                  </a:cubicBezTo>
                  <a:cubicBezTo>
                    <a:pt x="0" y="2"/>
                    <a:pt x="4" y="552"/>
                    <a:pt x="375" y="552"/>
                  </a:cubicBezTo>
                  <a:cubicBezTo>
                    <a:pt x="382" y="552"/>
                    <a:pt x="390" y="551"/>
                    <a:pt x="398" y="551"/>
                  </a:cubicBezTo>
                  <a:lnTo>
                    <a:pt x="2350" y="551"/>
                  </a:lnTo>
                  <a:cubicBezTo>
                    <a:pt x="2600" y="539"/>
                    <a:pt x="2719" y="253"/>
                    <a:pt x="2553" y="87"/>
                  </a:cubicBezTo>
                  <a:cubicBezTo>
                    <a:pt x="2501" y="35"/>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4"/>
            <p:cNvSpPr/>
            <p:nvPr/>
          </p:nvSpPr>
          <p:spPr>
            <a:xfrm>
              <a:off x="6976350" y="3714225"/>
              <a:ext cx="65625" cy="13775"/>
            </a:xfrm>
            <a:custGeom>
              <a:rect b="b" l="l" r="r" t="t"/>
              <a:pathLst>
                <a:path extrusionOk="0" h="551" w="2625">
                  <a:moveTo>
                    <a:pt x="2381" y="0"/>
                  </a:moveTo>
                  <a:cubicBezTo>
                    <a:pt x="2371" y="0"/>
                    <a:pt x="2361" y="1"/>
                    <a:pt x="2350" y="3"/>
                  </a:cubicBezTo>
                  <a:lnTo>
                    <a:pt x="398" y="3"/>
                  </a:lnTo>
                  <a:cubicBezTo>
                    <a:pt x="386" y="2"/>
                    <a:pt x="375" y="1"/>
                    <a:pt x="364" y="1"/>
                  </a:cubicBezTo>
                  <a:cubicBezTo>
                    <a:pt x="0" y="1"/>
                    <a:pt x="4" y="551"/>
                    <a:pt x="375" y="551"/>
                  </a:cubicBezTo>
                  <a:cubicBezTo>
                    <a:pt x="382" y="551"/>
                    <a:pt x="390" y="551"/>
                    <a:pt x="398" y="550"/>
                  </a:cubicBezTo>
                  <a:lnTo>
                    <a:pt x="2350" y="550"/>
                  </a:lnTo>
                  <a:cubicBezTo>
                    <a:pt x="2505" y="550"/>
                    <a:pt x="2624" y="419"/>
                    <a:pt x="2624" y="276"/>
                  </a:cubicBezTo>
                  <a:cubicBezTo>
                    <a:pt x="2624" y="205"/>
                    <a:pt x="2600" y="134"/>
                    <a:pt x="2553" y="86"/>
                  </a:cubicBezTo>
                  <a:cubicBezTo>
                    <a:pt x="2501" y="34"/>
                    <a:pt x="2449" y="0"/>
                    <a:pt x="23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4"/>
            <p:cNvSpPr/>
            <p:nvPr/>
          </p:nvSpPr>
          <p:spPr>
            <a:xfrm>
              <a:off x="6976350" y="36529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192"/>
                    <a:pt x="2600" y="133"/>
                    <a:pt x="2553" y="73"/>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4"/>
            <p:cNvSpPr/>
            <p:nvPr/>
          </p:nvSpPr>
          <p:spPr>
            <a:xfrm>
              <a:off x="6977050" y="3591650"/>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3"/>
                    <a:pt x="2572" y="131"/>
                    <a:pt x="2525" y="84"/>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4"/>
            <p:cNvSpPr/>
            <p:nvPr/>
          </p:nvSpPr>
          <p:spPr>
            <a:xfrm>
              <a:off x="6976350" y="3530000"/>
              <a:ext cx="65625" cy="14050"/>
            </a:xfrm>
            <a:custGeom>
              <a:rect b="b" l="l" r="r" t="t"/>
              <a:pathLst>
                <a:path extrusionOk="0" h="562" w="2625">
                  <a:moveTo>
                    <a:pt x="375" y="1"/>
                  </a:moveTo>
                  <a:cubicBezTo>
                    <a:pt x="0" y="1"/>
                    <a:pt x="0" y="562"/>
                    <a:pt x="375" y="562"/>
                  </a:cubicBezTo>
                  <a:cubicBezTo>
                    <a:pt x="382" y="562"/>
                    <a:pt x="390" y="562"/>
                    <a:pt x="398" y="561"/>
                  </a:cubicBezTo>
                  <a:lnTo>
                    <a:pt x="2350" y="561"/>
                  </a:lnTo>
                  <a:cubicBezTo>
                    <a:pt x="2505" y="561"/>
                    <a:pt x="2624" y="430"/>
                    <a:pt x="2624" y="287"/>
                  </a:cubicBezTo>
                  <a:cubicBezTo>
                    <a:pt x="2624" y="216"/>
                    <a:pt x="2600" y="144"/>
                    <a:pt x="2553" y="97"/>
                  </a:cubicBezTo>
                  <a:cubicBezTo>
                    <a:pt x="2493" y="37"/>
                    <a:pt x="2434" y="14"/>
                    <a:pt x="2350" y="2"/>
                  </a:cubicBezTo>
                  <a:lnTo>
                    <a:pt x="398" y="2"/>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4"/>
            <p:cNvSpPr/>
            <p:nvPr/>
          </p:nvSpPr>
          <p:spPr>
            <a:xfrm>
              <a:off x="6976350" y="346897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4"/>
            <p:cNvSpPr/>
            <p:nvPr/>
          </p:nvSpPr>
          <p:spPr>
            <a:xfrm>
              <a:off x="6976350" y="3407650"/>
              <a:ext cx="65625" cy="13775"/>
            </a:xfrm>
            <a:custGeom>
              <a:rect b="b" l="l" r="r" t="t"/>
              <a:pathLst>
                <a:path extrusionOk="0" h="551" w="2625">
                  <a:moveTo>
                    <a:pt x="364" y="1"/>
                  </a:moveTo>
                  <a:cubicBezTo>
                    <a:pt x="0" y="1"/>
                    <a:pt x="4" y="551"/>
                    <a:pt x="375" y="551"/>
                  </a:cubicBezTo>
                  <a:cubicBezTo>
                    <a:pt x="382" y="551"/>
                    <a:pt x="390" y="550"/>
                    <a:pt x="398" y="550"/>
                  </a:cubicBezTo>
                  <a:lnTo>
                    <a:pt x="2350" y="550"/>
                  </a:lnTo>
                  <a:cubicBezTo>
                    <a:pt x="2505" y="550"/>
                    <a:pt x="2624" y="419"/>
                    <a:pt x="2624" y="276"/>
                  </a:cubicBezTo>
                  <a:cubicBezTo>
                    <a:pt x="2624" y="205"/>
                    <a:pt x="2600" y="13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4"/>
            <p:cNvSpPr/>
            <p:nvPr/>
          </p:nvSpPr>
          <p:spPr>
            <a:xfrm>
              <a:off x="6976350" y="3346325"/>
              <a:ext cx="68000" cy="13775"/>
            </a:xfrm>
            <a:custGeom>
              <a:rect b="b" l="l" r="r" t="t"/>
              <a:pathLst>
                <a:path extrusionOk="0" h="551" w="2720">
                  <a:moveTo>
                    <a:pt x="364" y="1"/>
                  </a:moveTo>
                  <a:cubicBezTo>
                    <a:pt x="0" y="1"/>
                    <a:pt x="4" y="551"/>
                    <a:pt x="375" y="551"/>
                  </a:cubicBezTo>
                  <a:cubicBezTo>
                    <a:pt x="382" y="551"/>
                    <a:pt x="390" y="551"/>
                    <a:pt x="398" y="550"/>
                  </a:cubicBezTo>
                  <a:lnTo>
                    <a:pt x="2350" y="550"/>
                  </a:lnTo>
                  <a:cubicBezTo>
                    <a:pt x="2600" y="538"/>
                    <a:pt x="2719" y="25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4"/>
            <p:cNvSpPr/>
            <p:nvPr/>
          </p:nvSpPr>
          <p:spPr>
            <a:xfrm>
              <a:off x="6977650" y="3284750"/>
              <a:ext cx="66700" cy="14025"/>
            </a:xfrm>
            <a:custGeom>
              <a:rect b="b" l="l" r="r" t="t"/>
              <a:pathLst>
                <a:path extrusionOk="0" h="561" w="2668">
                  <a:moveTo>
                    <a:pt x="334" y="1"/>
                  </a:moveTo>
                  <a:cubicBezTo>
                    <a:pt x="0" y="37"/>
                    <a:pt x="0" y="537"/>
                    <a:pt x="334" y="560"/>
                  </a:cubicBezTo>
                  <a:lnTo>
                    <a:pt x="2298" y="560"/>
                  </a:lnTo>
                  <a:cubicBezTo>
                    <a:pt x="2548" y="549"/>
                    <a:pt x="2667" y="263"/>
                    <a:pt x="2501" y="96"/>
                  </a:cubicBezTo>
                  <a:cubicBezTo>
                    <a:pt x="2441" y="37"/>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4"/>
            <p:cNvSpPr/>
            <p:nvPr/>
          </p:nvSpPr>
          <p:spPr>
            <a:xfrm>
              <a:off x="6976350" y="3223425"/>
              <a:ext cx="68000" cy="14050"/>
            </a:xfrm>
            <a:custGeom>
              <a:rect b="b" l="l" r="r" t="t"/>
              <a:pathLst>
                <a:path extrusionOk="0" h="562" w="2720">
                  <a:moveTo>
                    <a:pt x="375" y="1"/>
                  </a:moveTo>
                  <a:cubicBezTo>
                    <a:pt x="0" y="1"/>
                    <a:pt x="0" y="561"/>
                    <a:pt x="375" y="561"/>
                  </a:cubicBezTo>
                  <a:cubicBezTo>
                    <a:pt x="382" y="561"/>
                    <a:pt x="390" y="561"/>
                    <a:pt x="398" y="561"/>
                  </a:cubicBezTo>
                  <a:lnTo>
                    <a:pt x="2350" y="561"/>
                  </a:lnTo>
                  <a:cubicBezTo>
                    <a:pt x="2600" y="549"/>
                    <a:pt x="2719" y="263"/>
                    <a:pt x="2553" y="96"/>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67" name="Google Shape;867;p34"/>
          <p:cNvGrpSpPr/>
          <p:nvPr/>
        </p:nvGrpSpPr>
        <p:grpSpPr>
          <a:xfrm rot="10800000">
            <a:off x="2177456" y="1560502"/>
            <a:ext cx="1709064" cy="549604"/>
            <a:chOff x="1128663" y="2453546"/>
            <a:chExt cx="1709064" cy="549604"/>
          </a:xfrm>
        </p:grpSpPr>
        <p:sp>
          <p:nvSpPr>
            <p:cNvPr id="868" name="Google Shape;868;p34"/>
            <p:cNvSpPr/>
            <p:nvPr/>
          </p:nvSpPr>
          <p:spPr>
            <a:xfrm>
              <a:off x="1128663" y="2467706"/>
              <a:ext cx="1676400" cy="525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69" name="Google Shape;869;p34"/>
            <p:cNvGrpSpPr/>
            <p:nvPr/>
          </p:nvGrpSpPr>
          <p:grpSpPr>
            <a:xfrm flipH="1" rot="10800000">
              <a:off x="1187175" y="2453546"/>
              <a:ext cx="1650551" cy="549604"/>
              <a:chOff x="1187175" y="2453546"/>
              <a:chExt cx="1650551" cy="549604"/>
            </a:xfrm>
          </p:grpSpPr>
          <p:cxnSp>
            <p:nvCxnSpPr>
              <p:cNvPr id="870" name="Google Shape;870;p34"/>
              <p:cNvCxnSpPr/>
              <p:nvPr/>
            </p:nvCxnSpPr>
            <p:spPr>
              <a:xfrm>
                <a:off x="1187175" y="2453550"/>
                <a:ext cx="0" cy="549600"/>
              </a:xfrm>
              <a:prstGeom prst="straightConnector1">
                <a:avLst/>
              </a:prstGeom>
              <a:noFill/>
              <a:ln cap="flat" cmpd="sng" w="19050">
                <a:solidFill>
                  <a:schemeClr val="dk1"/>
                </a:solidFill>
                <a:prstDash val="solid"/>
                <a:round/>
                <a:headEnd len="med" w="med" type="none"/>
                <a:tailEnd len="med" w="med" type="none"/>
              </a:ln>
            </p:spPr>
          </p:cxnSp>
          <p:sp>
            <p:nvSpPr>
              <p:cNvPr id="871" name="Google Shape;871;p34"/>
              <p:cNvSpPr/>
              <p:nvPr/>
            </p:nvSpPr>
            <p:spPr>
              <a:xfrm rot="2700178">
                <a:off x="2643830" y="2516049"/>
                <a:ext cx="201970" cy="60837"/>
              </a:xfrm>
              <a:custGeom>
                <a:rect b="b" l="l" r="r" t="t"/>
                <a:pathLst>
                  <a:path extrusionOk="0" h="1779" w="5906">
                    <a:moveTo>
                      <a:pt x="0" y="0"/>
                    </a:moveTo>
                    <a:cubicBezTo>
                      <a:pt x="745" y="1859"/>
                      <a:pt x="4327" y="2326"/>
                      <a:pt x="5906" y="1095"/>
                    </a:cubicBezTo>
                  </a:path>
                </a:pathLst>
              </a:custGeom>
              <a:noFill/>
              <a:ln cap="flat" cmpd="sng" w="19050">
                <a:solidFill>
                  <a:schemeClr val="dk1"/>
                </a:solidFill>
                <a:prstDash val="solid"/>
                <a:round/>
                <a:headEnd len="med" w="med" type="none"/>
                <a:tailEnd len="med" w="med" type="none"/>
              </a:ln>
            </p:spPr>
          </p:sp>
        </p:grpSp>
      </p:grpSp>
      <p:grpSp>
        <p:nvGrpSpPr>
          <p:cNvPr id="872" name="Google Shape;872;p34"/>
          <p:cNvGrpSpPr/>
          <p:nvPr/>
        </p:nvGrpSpPr>
        <p:grpSpPr>
          <a:xfrm flipH="1">
            <a:off x="5257481" y="1560502"/>
            <a:ext cx="1709064" cy="549604"/>
            <a:chOff x="1128663" y="2453546"/>
            <a:chExt cx="1709064" cy="549604"/>
          </a:xfrm>
        </p:grpSpPr>
        <p:sp>
          <p:nvSpPr>
            <p:cNvPr id="873" name="Google Shape;873;p34"/>
            <p:cNvSpPr/>
            <p:nvPr/>
          </p:nvSpPr>
          <p:spPr>
            <a:xfrm>
              <a:off x="1128663" y="2467706"/>
              <a:ext cx="1676400" cy="525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4" name="Google Shape;874;p34"/>
            <p:cNvGrpSpPr/>
            <p:nvPr/>
          </p:nvGrpSpPr>
          <p:grpSpPr>
            <a:xfrm flipH="1" rot="10800000">
              <a:off x="1187175" y="2453546"/>
              <a:ext cx="1650551" cy="549604"/>
              <a:chOff x="1187175" y="2453546"/>
              <a:chExt cx="1650551" cy="549604"/>
            </a:xfrm>
          </p:grpSpPr>
          <p:cxnSp>
            <p:nvCxnSpPr>
              <p:cNvPr id="875" name="Google Shape;875;p34"/>
              <p:cNvCxnSpPr/>
              <p:nvPr/>
            </p:nvCxnSpPr>
            <p:spPr>
              <a:xfrm>
                <a:off x="1187175" y="2453550"/>
                <a:ext cx="0" cy="549600"/>
              </a:xfrm>
              <a:prstGeom prst="straightConnector1">
                <a:avLst/>
              </a:prstGeom>
              <a:noFill/>
              <a:ln cap="flat" cmpd="sng" w="19050">
                <a:solidFill>
                  <a:schemeClr val="dk1"/>
                </a:solidFill>
                <a:prstDash val="solid"/>
                <a:round/>
                <a:headEnd len="med" w="med" type="none"/>
                <a:tailEnd len="med" w="med" type="none"/>
              </a:ln>
            </p:spPr>
          </p:cxnSp>
          <p:sp>
            <p:nvSpPr>
              <p:cNvPr id="876" name="Google Shape;876;p34"/>
              <p:cNvSpPr/>
              <p:nvPr/>
            </p:nvSpPr>
            <p:spPr>
              <a:xfrm rot="2700178">
                <a:off x="2643830" y="2516049"/>
                <a:ext cx="201970" cy="60837"/>
              </a:xfrm>
              <a:custGeom>
                <a:rect b="b" l="l" r="r" t="t"/>
                <a:pathLst>
                  <a:path extrusionOk="0" h="1779" w="5906">
                    <a:moveTo>
                      <a:pt x="0" y="0"/>
                    </a:moveTo>
                    <a:cubicBezTo>
                      <a:pt x="745" y="1859"/>
                      <a:pt x="4327" y="2326"/>
                      <a:pt x="5906" y="1095"/>
                    </a:cubicBezTo>
                  </a:path>
                </a:pathLst>
              </a:custGeom>
              <a:noFill/>
              <a:ln cap="flat" cmpd="sng" w="19050">
                <a:solidFill>
                  <a:schemeClr val="dk1"/>
                </a:solidFill>
                <a:prstDash val="solid"/>
                <a:round/>
                <a:headEnd len="med" w="med" type="none"/>
                <a:tailEnd len="med" w="med" type="none"/>
              </a:ln>
            </p:spPr>
          </p:sp>
        </p:grpSp>
      </p:grpSp>
      <p:grpSp>
        <p:nvGrpSpPr>
          <p:cNvPr id="877" name="Google Shape;877;p34"/>
          <p:cNvGrpSpPr/>
          <p:nvPr/>
        </p:nvGrpSpPr>
        <p:grpSpPr>
          <a:xfrm>
            <a:off x="2177456" y="3325622"/>
            <a:ext cx="1709064" cy="549604"/>
            <a:chOff x="1128663" y="2453546"/>
            <a:chExt cx="1709064" cy="549604"/>
          </a:xfrm>
        </p:grpSpPr>
        <p:sp>
          <p:nvSpPr>
            <p:cNvPr id="878" name="Google Shape;878;p34"/>
            <p:cNvSpPr/>
            <p:nvPr/>
          </p:nvSpPr>
          <p:spPr>
            <a:xfrm>
              <a:off x="1128663" y="2467706"/>
              <a:ext cx="1676400" cy="525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79" name="Google Shape;879;p34"/>
            <p:cNvGrpSpPr/>
            <p:nvPr/>
          </p:nvGrpSpPr>
          <p:grpSpPr>
            <a:xfrm flipH="1" rot="10800000">
              <a:off x="1187175" y="2453546"/>
              <a:ext cx="1650551" cy="549604"/>
              <a:chOff x="1187175" y="2453546"/>
              <a:chExt cx="1650551" cy="549604"/>
            </a:xfrm>
          </p:grpSpPr>
          <p:cxnSp>
            <p:nvCxnSpPr>
              <p:cNvPr id="880" name="Google Shape;880;p34"/>
              <p:cNvCxnSpPr/>
              <p:nvPr/>
            </p:nvCxnSpPr>
            <p:spPr>
              <a:xfrm>
                <a:off x="1187175" y="2453550"/>
                <a:ext cx="0" cy="549600"/>
              </a:xfrm>
              <a:prstGeom prst="straightConnector1">
                <a:avLst/>
              </a:prstGeom>
              <a:noFill/>
              <a:ln cap="flat" cmpd="sng" w="19050">
                <a:solidFill>
                  <a:schemeClr val="dk1"/>
                </a:solidFill>
                <a:prstDash val="solid"/>
                <a:round/>
                <a:headEnd len="med" w="med" type="none"/>
                <a:tailEnd len="med" w="med" type="none"/>
              </a:ln>
            </p:spPr>
          </p:cxnSp>
          <p:sp>
            <p:nvSpPr>
              <p:cNvPr id="881" name="Google Shape;881;p34"/>
              <p:cNvSpPr/>
              <p:nvPr/>
            </p:nvSpPr>
            <p:spPr>
              <a:xfrm rot="2700178">
                <a:off x="2643830" y="2516049"/>
                <a:ext cx="201970" cy="60837"/>
              </a:xfrm>
              <a:custGeom>
                <a:rect b="b" l="l" r="r" t="t"/>
                <a:pathLst>
                  <a:path extrusionOk="0" h="1779" w="5906">
                    <a:moveTo>
                      <a:pt x="0" y="0"/>
                    </a:moveTo>
                    <a:cubicBezTo>
                      <a:pt x="745" y="1859"/>
                      <a:pt x="4327" y="2326"/>
                      <a:pt x="5906" y="1095"/>
                    </a:cubicBezTo>
                  </a:path>
                </a:pathLst>
              </a:custGeom>
              <a:noFill/>
              <a:ln cap="flat" cmpd="sng" w="19050">
                <a:solidFill>
                  <a:schemeClr val="dk1"/>
                </a:solidFill>
                <a:prstDash val="solid"/>
                <a:round/>
                <a:headEnd len="med" w="med" type="none"/>
                <a:tailEnd len="med" w="med" type="none"/>
              </a:ln>
            </p:spPr>
          </p:sp>
        </p:grpSp>
      </p:grpSp>
      <p:sp>
        <p:nvSpPr>
          <p:cNvPr id="882" name="Google Shape;882;p34"/>
          <p:cNvSpPr txBox="1"/>
          <p:nvPr>
            <p:ph idx="1" type="subTitle"/>
          </p:nvPr>
        </p:nvSpPr>
        <p:spPr>
          <a:xfrm>
            <a:off x="2191391" y="3196319"/>
            <a:ext cx="1673400" cy="75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Fees</a:t>
            </a:r>
            <a:endParaRPr/>
          </a:p>
        </p:txBody>
      </p:sp>
      <p:sp>
        <p:nvSpPr>
          <p:cNvPr id="883" name="Google Shape;883;p34"/>
          <p:cNvSpPr txBox="1"/>
          <p:nvPr>
            <p:ph idx="2" type="subTitle"/>
          </p:nvPr>
        </p:nvSpPr>
        <p:spPr>
          <a:xfrm>
            <a:off x="2191391" y="1455800"/>
            <a:ext cx="1673400" cy="75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Deadlines</a:t>
            </a:r>
            <a:endParaRPr/>
          </a:p>
        </p:txBody>
      </p:sp>
      <p:sp>
        <p:nvSpPr>
          <p:cNvPr id="884" name="Google Shape;884;p34"/>
          <p:cNvSpPr txBox="1"/>
          <p:nvPr>
            <p:ph idx="8" type="subTitle"/>
          </p:nvPr>
        </p:nvSpPr>
        <p:spPr>
          <a:xfrm>
            <a:off x="5275313" y="1452625"/>
            <a:ext cx="1673400" cy="75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Cost</a:t>
            </a:r>
            <a:endParaRPr/>
          </a:p>
        </p:txBody>
      </p:sp>
      <p:sp>
        <p:nvSpPr>
          <p:cNvPr id="885" name="Google Shape;885;p34"/>
          <p:cNvSpPr txBox="1"/>
          <p:nvPr>
            <p:ph idx="3" type="subTitle"/>
          </p:nvPr>
        </p:nvSpPr>
        <p:spPr>
          <a:xfrm>
            <a:off x="2182988" y="2290563"/>
            <a:ext cx="1698000" cy="4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5 weeks before each test date</a:t>
            </a:r>
            <a:endParaRPr/>
          </a:p>
        </p:txBody>
      </p:sp>
      <p:sp>
        <p:nvSpPr>
          <p:cNvPr id="886" name="Google Shape;886;p34"/>
          <p:cNvSpPr txBox="1"/>
          <p:nvPr>
            <p:ph idx="4" type="subTitle"/>
          </p:nvPr>
        </p:nvSpPr>
        <p:spPr>
          <a:xfrm>
            <a:off x="5263013" y="2211613"/>
            <a:ext cx="1698000" cy="4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$60</a:t>
            </a:r>
            <a:endParaRPr/>
          </a:p>
        </p:txBody>
      </p:sp>
      <p:sp>
        <p:nvSpPr>
          <p:cNvPr id="887" name="Google Shape;887;p34"/>
          <p:cNvSpPr txBox="1"/>
          <p:nvPr>
            <p:ph idx="6" type="subTitle"/>
          </p:nvPr>
        </p:nvSpPr>
        <p:spPr>
          <a:xfrm>
            <a:off x="4116075" y="3242825"/>
            <a:ext cx="2980500" cy="1092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Changing test center - $25</a:t>
            </a:r>
            <a:endParaRPr/>
          </a:p>
          <a:p>
            <a:pPr indent="0" lvl="0" marL="0" rtl="0" algn="ctr">
              <a:spcBef>
                <a:spcPts val="0"/>
              </a:spcBef>
              <a:spcAft>
                <a:spcPts val="0"/>
              </a:spcAft>
              <a:buNone/>
            </a:pPr>
            <a:r>
              <a:rPr lang="en"/>
              <a:t>Cancelation - $25</a:t>
            </a:r>
            <a:endParaRPr/>
          </a:p>
          <a:p>
            <a:pPr indent="0" lvl="0" marL="0" rtl="0" algn="ctr">
              <a:spcBef>
                <a:spcPts val="0"/>
              </a:spcBef>
              <a:spcAft>
                <a:spcPts val="0"/>
              </a:spcAft>
              <a:buNone/>
            </a:pPr>
            <a:r>
              <a:rPr lang="en"/>
              <a:t>Late Cancelation - $35</a:t>
            </a:r>
            <a:endParaRPr/>
          </a:p>
          <a:p>
            <a:pPr indent="0" lvl="0" marL="0" rtl="0" algn="ctr">
              <a:spcBef>
                <a:spcPts val="0"/>
              </a:spcBef>
              <a:spcAft>
                <a:spcPts val="0"/>
              </a:spcAft>
              <a:buNone/>
            </a:pPr>
            <a:r>
              <a:rPr lang="en"/>
              <a:t>Late Registration - $30</a:t>
            </a:r>
            <a:endParaRPr/>
          </a:p>
        </p:txBody>
      </p:sp>
      <p:sp>
        <p:nvSpPr>
          <p:cNvPr id="888" name="Google Shape;888;p34"/>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register for the SAT</a:t>
            </a:r>
            <a:endParaRPr/>
          </a:p>
        </p:txBody>
      </p:sp>
      <p:grpSp>
        <p:nvGrpSpPr>
          <p:cNvPr id="889" name="Google Shape;889;p34"/>
          <p:cNvGrpSpPr/>
          <p:nvPr/>
        </p:nvGrpSpPr>
        <p:grpSpPr>
          <a:xfrm flipH="1" rot="-3040252">
            <a:off x="-1537678" y="4326701"/>
            <a:ext cx="2715760" cy="461404"/>
            <a:chOff x="4330300" y="3920250"/>
            <a:chExt cx="1682975" cy="210775"/>
          </a:xfrm>
        </p:grpSpPr>
        <p:sp>
          <p:nvSpPr>
            <p:cNvPr id="890" name="Google Shape;890;p34"/>
            <p:cNvSpPr/>
            <p:nvPr/>
          </p:nvSpPr>
          <p:spPr>
            <a:xfrm>
              <a:off x="4586275" y="3920250"/>
              <a:ext cx="1427000" cy="210775"/>
            </a:xfrm>
            <a:custGeom>
              <a:rect b="b" l="l" r="r" t="t"/>
              <a:pathLst>
                <a:path extrusionOk="0" h="8431" w="57080">
                  <a:moveTo>
                    <a:pt x="1" y="1"/>
                  </a:moveTo>
                  <a:lnTo>
                    <a:pt x="1" y="8430"/>
                  </a:lnTo>
                  <a:lnTo>
                    <a:pt x="57079" y="8430"/>
                  </a:lnTo>
                  <a:lnTo>
                    <a:pt x="570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4"/>
            <p:cNvSpPr/>
            <p:nvPr/>
          </p:nvSpPr>
          <p:spPr>
            <a:xfrm>
              <a:off x="4330300" y="3920250"/>
              <a:ext cx="304225" cy="210775"/>
            </a:xfrm>
            <a:custGeom>
              <a:rect b="b" l="l" r="r" t="t"/>
              <a:pathLst>
                <a:path extrusionOk="0" h="8431" w="12169">
                  <a:moveTo>
                    <a:pt x="10240" y="1"/>
                  </a:moveTo>
                  <a:lnTo>
                    <a:pt x="0" y="4215"/>
                  </a:lnTo>
                  <a:lnTo>
                    <a:pt x="10240" y="8430"/>
                  </a:lnTo>
                  <a:lnTo>
                    <a:pt x="12168" y="6299"/>
                  </a:lnTo>
                  <a:lnTo>
                    <a:pt x="10240" y="4215"/>
                  </a:lnTo>
                  <a:lnTo>
                    <a:pt x="12168" y="1751"/>
                  </a:lnTo>
                  <a:lnTo>
                    <a:pt x="1024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4"/>
            <p:cNvSpPr/>
            <p:nvPr/>
          </p:nvSpPr>
          <p:spPr>
            <a:xfrm>
              <a:off x="4330300" y="3978300"/>
              <a:ext cx="114625" cy="94675"/>
            </a:xfrm>
            <a:custGeom>
              <a:rect b="b" l="l" r="r" t="t"/>
              <a:pathLst>
                <a:path extrusionOk="0" h="3787" w="4585">
                  <a:moveTo>
                    <a:pt x="4584" y="0"/>
                  </a:moveTo>
                  <a:lnTo>
                    <a:pt x="0" y="1893"/>
                  </a:lnTo>
                  <a:lnTo>
                    <a:pt x="4584" y="3787"/>
                  </a:lnTo>
                  <a:lnTo>
                    <a:pt x="45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4"/>
            <p:cNvSpPr/>
            <p:nvPr/>
          </p:nvSpPr>
          <p:spPr>
            <a:xfrm>
              <a:off x="4634500" y="4070875"/>
              <a:ext cx="1378775" cy="13700"/>
            </a:xfrm>
            <a:custGeom>
              <a:rect b="b" l="l" r="r" t="t"/>
              <a:pathLst>
                <a:path extrusionOk="0" h="548" w="55151">
                  <a:moveTo>
                    <a:pt x="0" y="0"/>
                  </a:moveTo>
                  <a:lnTo>
                    <a:pt x="0" y="548"/>
                  </a:lnTo>
                  <a:lnTo>
                    <a:pt x="55150" y="548"/>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4"/>
            <p:cNvSpPr/>
            <p:nvPr/>
          </p:nvSpPr>
          <p:spPr>
            <a:xfrm>
              <a:off x="4634500" y="3960150"/>
              <a:ext cx="1378775" cy="14000"/>
            </a:xfrm>
            <a:custGeom>
              <a:rect b="b" l="l" r="r" t="t"/>
              <a:pathLst>
                <a:path extrusionOk="0" h="560" w="55151">
                  <a:moveTo>
                    <a:pt x="0" y="0"/>
                  </a:moveTo>
                  <a:lnTo>
                    <a:pt x="0" y="560"/>
                  </a:lnTo>
                  <a:lnTo>
                    <a:pt x="55150" y="560"/>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5" name="Google Shape;895;p34"/>
          <p:cNvGrpSpPr/>
          <p:nvPr/>
        </p:nvGrpSpPr>
        <p:grpSpPr>
          <a:xfrm flipH="1" rot="-2615606">
            <a:off x="-1106111" y="4471393"/>
            <a:ext cx="2320764" cy="477659"/>
            <a:chOff x="4341300" y="4367325"/>
            <a:chExt cx="1511525" cy="310775"/>
          </a:xfrm>
        </p:grpSpPr>
        <p:sp>
          <p:nvSpPr>
            <p:cNvPr id="896" name="Google Shape;896;p34"/>
            <p:cNvSpPr/>
            <p:nvPr/>
          </p:nvSpPr>
          <p:spPr>
            <a:xfrm>
              <a:off x="4341300" y="4473600"/>
              <a:ext cx="118800" cy="96450"/>
            </a:xfrm>
            <a:custGeom>
              <a:rect b="b" l="l" r="r" t="t"/>
              <a:pathLst>
                <a:path extrusionOk="0" h="3858" w="4752">
                  <a:moveTo>
                    <a:pt x="4751" y="0"/>
                  </a:moveTo>
                  <a:lnTo>
                    <a:pt x="1096" y="893"/>
                  </a:lnTo>
                  <a:cubicBezTo>
                    <a:pt x="1" y="1155"/>
                    <a:pt x="1" y="2703"/>
                    <a:pt x="1096" y="2965"/>
                  </a:cubicBezTo>
                  <a:lnTo>
                    <a:pt x="4751" y="3858"/>
                  </a:lnTo>
                  <a:lnTo>
                    <a:pt x="475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4"/>
            <p:cNvSpPr/>
            <p:nvPr/>
          </p:nvSpPr>
          <p:spPr>
            <a:xfrm>
              <a:off x="4547575" y="4395325"/>
              <a:ext cx="141125" cy="254500"/>
            </a:xfrm>
            <a:custGeom>
              <a:rect b="b" l="l" r="r" t="t"/>
              <a:pathLst>
                <a:path extrusionOk="0" h="10180" w="5645">
                  <a:moveTo>
                    <a:pt x="2501" y="0"/>
                  </a:moveTo>
                  <a:cubicBezTo>
                    <a:pt x="1120" y="0"/>
                    <a:pt x="1" y="1119"/>
                    <a:pt x="1" y="2500"/>
                  </a:cubicBezTo>
                  <a:lnTo>
                    <a:pt x="1" y="7680"/>
                  </a:lnTo>
                  <a:cubicBezTo>
                    <a:pt x="1" y="9061"/>
                    <a:pt x="1120" y="10180"/>
                    <a:pt x="2501" y="10180"/>
                  </a:cubicBezTo>
                  <a:lnTo>
                    <a:pt x="5644" y="10180"/>
                  </a:lnTo>
                  <a:lnTo>
                    <a:pt x="5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4"/>
            <p:cNvSpPr/>
            <p:nvPr/>
          </p:nvSpPr>
          <p:spPr>
            <a:xfrm>
              <a:off x="4438350" y="4442650"/>
              <a:ext cx="109250" cy="159550"/>
            </a:xfrm>
            <a:custGeom>
              <a:rect b="b" l="l" r="r" t="t"/>
              <a:pathLst>
                <a:path extrusionOk="0" h="6382" w="4370">
                  <a:moveTo>
                    <a:pt x="2917" y="0"/>
                  </a:moveTo>
                  <a:cubicBezTo>
                    <a:pt x="1310" y="0"/>
                    <a:pt x="0" y="1310"/>
                    <a:pt x="0" y="2929"/>
                  </a:cubicBezTo>
                  <a:lnTo>
                    <a:pt x="0" y="3465"/>
                  </a:lnTo>
                  <a:cubicBezTo>
                    <a:pt x="0" y="5084"/>
                    <a:pt x="1310" y="6382"/>
                    <a:pt x="2917" y="6382"/>
                  </a:cubicBezTo>
                  <a:lnTo>
                    <a:pt x="4370" y="6382"/>
                  </a:lnTo>
                  <a:lnTo>
                    <a:pt x="43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4"/>
            <p:cNvSpPr/>
            <p:nvPr/>
          </p:nvSpPr>
          <p:spPr>
            <a:xfrm>
              <a:off x="4544300" y="4439800"/>
              <a:ext cx="6875" cy="165975"/>
            </a:xfrm>
            <a:custGeom>
              <a:rect b="b" l="l" r="r" t="t"/>
              <a:pathLst>
                <a:path extrusionOk="0" h="6639" w="275">
                  <a:moveTo>
                    <a:pt x="133" y="1"/>
                  </a:moveTo>
                  <a:cubicBezTo>
                    <a:pt x="69" y="1"/>
                    <a:pt x="7" y="43"/>
                    <a:pt x="1" y="126"/>
                  </a:cubicBezTo>
                  <a:lnTo>
                    <a:pt x="1" y="6496"/>
                  </a:lnTo>
                  <a:cubicBezTo>
                    <a:pt x="1" y="6579"/>
                    <a:pt x="60" y="6639"/>
                    <a:pt x="132" y="6639"/>
                  </a:cubicBezTo>
                  <a:cubicBezTo>
                    <a:pt x="167" y="6639"/>
                    <a:pt x="191" y="6627"/>
                    <a:pt x="215" y="6615"/>
                  </a:cubicBezTo>
                  <a:cubicBezTo>
                    <a:pt x="251" y="6579"/>
                    <a:pt x="275" y="6543"/>
                    <a:pt x="275" y="6496"/>
                  </a:cubicBezTo>
                  <a:lnTo>
                    <a:pt x="275" y="126"/>
                  </a:lnTo>
                  <a:cubicBezTo>
                    <a:pt x="263" y="43"/>
                    <a:pt x="197" y="1"/>
                    <a:pt x="1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4"/>
            <p:cNvSpPr/>
            <p:nvPr/>
          </p:nvSpPr>
          <p:spPr>
            <a:xfrm>
              <a:off x="4664550" y="4367325"/>
              <a:ext cx="1188275" cy="310775"/>
            </a:xfrm>
            <a:custGeom>
              <a:rect b="b" l="l" r="r" t="t"/>
              <a:pathLst>
                <a:path extrusionOk="0" h="12431" w="47531">
                  <a:moveTo>
                    <a:pt x="2311" y="1"/>
                  </a:moveTo>
                  <a:cubicBezTo>
                    <a:pt x="1037" y="1"/>
                    <a:pt x="1" y="1037"/>
                    <a:pt x="1" y="2323"/>
                  </a:cubicBezTo>
                  <a:lnTo>
                    <a:pt x="1" y="10121"/>
                  </a:lnTo>
                  <a:cubicBezTo>
                    <a:pt x="1" y="11395"/>
                    <a:pt x="1037" y="12431"/>
                    <a:pt x="2311" y="12431"/>
                  </a:cubicBezTo>
                  <a:lnTo>
                    <a:pt x="45209" y="12431"/>
                  </a:lnTo>
                  <a:cubicBezTo>
                    <a:pt x="46495" y="12431"/>
                    <a:pt x="47531" y="11395"/>
                    <a:pt x="47531" y="10121"/>
                  </a:cubicBezTo>
                  <a:lnTo>
                    <a:pt x="47531" y="2323"/>
                  </a:lnTo>
                  <a:cubicBezTo>
                    <a:pt x="47531" y="1037"/>
                    <a:pt x="46483" y="1"/>
                    <a:pt x="452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4"/>
            <p:cNvSpPr/>
            <p:nvPr/>
          </p:nvSpPr>
          <p:spPr>
            <a:xfrm>
              <a:off x="5734925" y="4367325"/>
              <a:ext cx="46175" cy="310775"/>
            </a:xfrm>
            <a:custGeom>
              <a:rect b="b" l="l" r="r" t="t"/>
              <a:pathLst>
                <a:path extrusionOk="0" h="12431" w="1847">
                  <a:moveTo>
                    <a:pt x="1" y="1"/>
                  </a:moveTo>
                  <a:lnTo>
                    <a:pt x="1"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4"/>
            <p:cNvSpPr/>
            <p:nvPr/>
          </p:nvSpPr>
          <p:spPr>
            <a:xfrm>
              <a:off x="4740175" y="4367325"/>
              <a:ext cx="46150" cy="310775"/>
            </a:xfrm>
            <a:custGeom>
              <a:rect b="b" l="l" r="r" t="t"/>
              <a:pathLst>
                <a:path extrusionOk="0" h="12431" w="1846">
                  <a:moveTo>
                    <a:pt x="0" y="1"/>
                  </a:moveTo>
                  <a:lnTo>
                    <a:pt x="0"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3" name="Google Shape;903;p34"/>
          <p:cNvGrpSpPr/>
          <p:nvPr/>
        </p:nvGrpSpPr>
        <p:grpSpPr>
          <a:xfrm rot="-3141872">
            <a:off x="-894053" y="4363173"/>
            <a:ext cx="2134755" cy="1551505"/>
            <a:chOff x="7365331" y="3876744"/>
            <a:chExt cx="752588" cy="546995"/>
          </a:xfrm>
        </p:grpSpPr>
        <p:sp>
          <p:nvSpPr>
            <p:cNvPr id="904" name="Google Shape;904;p34"/>
            <p:cNvSpPr/>
            <p:nvPr/>
          </p:nvSpPr>
          <p:spPr>
            <a:xfrm>
              <a:off x="7365331" y="3876744"/>
              <a:ext cx="555487" cy="388974"/>
            </a:xfrm>
            <a:custGeom>
              <a:rect b="b" l="l" r="r" t="t"/>
              <a:pathLst>
                <a:path extrusionOk="0" h="27163" w="38791">
                  <a:moveTo>
                    <a:pt x="996" y="1"/>
                  </a:moveTo>
                  <a:cubicBezTo>
                    <a:pt x="847" y="1"/>
                    <a:pt x="744" y="36"/>
                    <a:pt x="691" y="110"/>
                  </a:cubicBezTo>
                  <a:cubicBezTo>
                    <a:pt x="0" y="1062"/>
                    <a:pt x="7823" y="7849"/>
                    <a:pt x="18157" y="15290"/>
                  </a:cubicBezTo>
                  <a:cubicBezTo>
                    <a:pt x="27688" y="22153"/>
                    <a:pt x="36024" y="27162"/>
                    <a:pt x="37795" y="27162"/>
                  </a:cubicBezTo>
                  <a:cubicBezTo>
                    <a:pt x="37945" y="27162"/>
                    <a:pt x="38047" y="27127"/>
                    <a:pt x="38100" y="27054"/>
                  </a:cubicBezTo>
                  <a:cubicBezTo>
                    <a:pt x="38791" y="26101"/>
                    <a:pt x="30956" y="19303"/>
                    <a:pt x="20634" y="11861"/>
                  </a:cubicBezTo>
                  <a:cubicBezTo>
                    <a:pt x="11104" y="5000"/>
                    <a:pt x="2770" y="1"/>
                    <a:pt x="9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34"/>
            <p:cNvSpPr/>
            <p:nvPr/>
          </p:nvSpPr>
          <p:spPr>
            <a:xfrm>
              <a:off x="7867948" y="4226639"/>
              <a:ext cx="58154" cy="50306"/>
            </a:xfrm>
            <a:custGeom>
              <a:rect b="b" l="l" r="r" t="t"/>
              <a:pathLst>
                <a:path extrusionOk="0" h="3513" w="4061">
                  <a:moveTo>
                    <a:pt x="1239" y="0"/>
                  </a:moveTo>
                  <a:lnTo>
                    <a:pt x="620" y="893"/>
                  </a:lnTo>
                  <a:lnTo>
                    <a:pt x="1" y="1786"/>
                  </a:lnTo>
                  <a:lnTo>
                    <a:pt x="3442" y="3512"/>
                  </a:lnTo>
                  <a:lnTo>
                    <a:pt x="3751" y="3060"/>
                  </a:lnTo>
                  <a:lnTo>
                    <a:pt x="4061" y="2620"/>
                  </a:lnTo>
                  <a:lnTo>
                    <a:pt x="12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34"/>
            <p:cNvSpPr/>
            <p:nvPr/>
          </p:nvSpPr>
          <p:spPr>
            <a:xfrm>
              <a:off x="7914675" y="4262353"/>
              <a:ext cx="186017" cy="150131"/>
            </a:xfrm>
            <a:custGeom>
              <a:rect b="b" l="l" r="r" t="t"/>
              <a:pathLst>
                <a:path extrusionOk="0" h="10484" w="12990">
                  <a:moveTo>
                    <a:pt x="2415" y="0"/>
                  </a:moveTo>
                  <a:cubicBezTo>
                    <a:pt x="1470" y="0"/>
                    <a:pt x="798" y="126"/>
                    <a:pt x="798" y="126"/>
                  </a:cubicBezTo>
                  <a:lnTo>
                    <a:pt x="179" y="1018"/>
                  </a:lnTo>
                  <a:cubicBezTo>
                    <a:pt x="179" y="1018"/>
                    <a:pt x="0" y="3650"/>
                    <a:pt x="2643" y="5888"/>
                  </a:cubicBezTo>
                  <a:cubicBezTo>
                    <a:pt x="5286" y="8126"/>
                    <a:pt x="12990" y="10484"/>
                    <a:pt x="12990" y="10484"/>
                  </a:cubicBezTo>
                  <a:cubicBezTo>
                    <a:pt x="12990" y="10484"/>
                    <a:pt x="9597" y="5864"/>
                    <a:pt x="7751" y="2519"/>
                  </a:cubicBezTo>
                  <a:cubicBezTo>
                    <a:pt x="6575" y="387"/>
                    <a:pt x="4075" y="0"/>
                    <a:pt x="24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4"/>
            <p:cNvSpPr/>
            <p:nvPr/>
          </p:nvSpPr>
          <p:spPr>
            <a:xfrm>
              <a:off x="8011979" y="4321609"/>
              <a:ext cx="105939" cy="102130"/>
            </a:xfrm>
            <a:custGeom>
              <a:rect b="b" l="l" r="r" t="t"/>
              <a:pathLst>
                <a:path extrusionOk="0" h="7132" w="7398">
                  <a:moveTo>
                    <a:pt x="1934" y="0"/>
                  </a:moveTo>
                  <a:cubicBezTo>
                    <a:pt x="1765" y="0"/>
                    <a:pt x="1607" y="88"/>
                    <a:pt x="1516" y="357"/>
                  </a:cubicBezTo>
                  <a:cubicBezTo>
                    <a:pt x="1277" y="1074"/>
                    <a:pt x="3335" y="3255"/>
                    <a:pt x="2390" y="3255"/>
                  </a:cubicBezTo>
                  <a:cubicBezTo>
                    <a:pt x="2299" y="3255"/>
                    <a:pt x="2180" y="3235"/>
                    <a:pt x="2028" y="3191"/>
                  </a:cubicBezTo>
                  <a:cubicBezTo>
                    <a:pt x="1606" y="3069"/>
                    <a:pt x="1264" y="3015"/>
                    <a:pt x="993" y="3015"/>
                  </a:cubicBezTo>
                  <a:cubicBezTo>
                    <a:pt x="149" y="3015"/>
                    <a:pt x="1" y="3542"/>
                    <a:pt x="289" y="4191"/>
                  </a:cubicBezTo>
                  <a:cubicBezTo>
                    <a:pt x="682" y="5048"/>
                    <a:pt x="7397" y="7132"/>
                    <a:pt x="7397" y="7132"/>
                  </a:cubicBezTo>
                  <a:lnTo>
                    <a:pt x="2599" y="309"/>
                  </a:lnTo>
                  <a:cubicBezTo>
                    <a:pt x="2599" y="309"/>
                    <a:pt x="2249" y="0"/>
                    <a:pt x="19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8" name="Google Shape;908;p34"/>
          <p:cNvGrpSpPr/>
          <p:nvPr/>
        </p:nvGrpSpPr>
        <p:grpSpPr>
          <a:xfrm flipH="1" rot="3678061">
            <a:off x="7892205" y="3674496"/>
            <a:ext cx="2792447" cy="1765809"/>
            <a:chOff x="2600325" y="3927100"/>
            <a:chExt cx="1196000" cy="691475"/>
          </a:xfrm>
        </p:grpSpPr>
        <p:sp>
          <p:nvSpPr>
            <p:cNvPr id="909" name="Google Shape;909;p34"/>
            <p:cNvSpPr/>
            <p:nvPr/>
          </p:nvSpPr>
          <p:spPr>
            <a:xfrm>
              <a:off x="2600325" y="3927100"/>
              <a:ext cx="1196000" cy="691475"/>
            </a:xfrm>
            <a:custGeom>
              <a:rect b="b" l="l" r="r" t="t"/>
              <a:pathLst>
                <a:path extrusionOk="0" h="27659" w="47840">
                  <a:moveTo>
                    <a:pt x="4393" y="7621"/>
                  </a:moveTo>
                  <a:lnTo>
                    <a:pt x="31468" y="23265"/>
                  </a:lnTo>
                  <a:lnTo>
                    <a:pt x="4393" y="23265"/>
                  </a:lnTo>
                  <a:lnTo>
                    <a:pt x="4393" y="7621"/>
                  </a:lnTo>
                  <a:close/>
                  <a:moveTo>
                    <a:pt x="0" y="1"/>
                  </a:moveTo>
                  <a:lnTo>
                    <a:pt x="0" y="27659"/>
                  </a:lnTo>
                  <a:lnTo>
                    <a:pt x="47839" y="2765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4"/>
            <p:cNvSpPr/>
            <p:nvPr/>
          </p:nvSpPr>
          <p:spPr>
            <a:xfrm>
              <a:off x="2663425" y="4553375"/>
              <a:ext cx="14000" cy="50025"/>
            </a:xfrm>
            <a:custGeom>
              <a:rect b="b" l="l" r="r" t="t"/>
              <a:pathLst>
                <a:path extrusionOk="0" h="2001" w="560">
                  <a:moveTo>
                    <a:pt x="274" y="0"/>
                  </a:moveTo>
                  <a:cubicBezTo>
                    <a:pt x="238" y="0"/>
                    <a:pt x="191" y="12"/>
                    <a:pt x="155" y="36"/>
                  </a:cubicBezTo>
                  <a:cubicBezTo>
                    <a:pt x="60" y="72"/>
                    <a:pt x="0" y="167"/>
                    <a:pt x="0" y="274"/>
                  </a:cubicBezTo>
                  <a:lnTo>
                    <a:pt x="0" y="1727"/>
                  </a:lnTo>
                  <a:cubicBezTo>
                    <a:pt x="0" y="1869"/>
                    <a:pt x="131"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4"/>
            <p:cNvSpPr/>
            <p:nvPr/>
          </p:nvSpPr>
          <p:spPr>
            <a:xfrm>
              <a:off x="2712075"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4"/>
            <p:cNvSpPr/>
            <p:nvPr/>
          </p:nvSpPr>
          <p:spPr>
            <a:xfrm>
              <a:off x="2761650" y="4553375"/>
              <a:ext cx="13700" cy="49425"/>
            </a:xfrm>
            <a:custGeom>
              <a:rect b="b" l="l" r="r" t="t"/>
              <a:pathLst>
                <a:path extrusionOk="0" h="1977" w="548">
                  <a:moveTo>
                    <a:pt x="274" y="0"/>
                  </a:moveTo>
                  <a:cubicBezTo>
                    <a:pt x="226" y="0"/>
                    <a:pt x="191" y="12"/>
                    <a:pt x="143" y="24"/>
                  </a:cubicBezTo>
                  <a:cubicBezTo>
                    <a:pt x="60" y="72"/>
                    <a:pt x="0" y="167"/>
                    <a:pt x="0" y="274"/>
                  </a:cubicBezTo>
                  <a:lnTo>
                    <a:pt x="0" y="1727"/>
                  </a:lnTo>
                  <a:cubicBezTo>
                    <a:pt x="12" y="1893"/>
                    <a:pt x="143" y="1977"/>
                    <a:pt x="274" y="1977"/>
                  </a:cubicBezTo>
                  <a:cubicBezTo>
                    <a:pt x="405" y="1977"/>
                    <a:pt x="536" y="1893"/>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34"/>
            <p:cNvSpPr/>
            <p:nvPr/>
          </p:nvSpPr>
          <p:spPr>
            <a:xfrm>
              <a:off x="2810750" y="4553375"/>
              <a:ext cx="13725" cy="50025"/>
            </a:xfrm>
            <a:custGeom>
              <a:rect b="b" l="l" r="r" t="t"/>
              <a:pathLst>
                <a:path extrusionOk="0" h="2001" w="549">
                  <a:moveTo>
                    <a:pt x="275" y="0"/>
                  </a:moveTo>
                  <a:cubicBezTo>
                    <a:pt x="227" y="0"/>
                    <a:pt x="179" y="12"/>
                    <a:pt x="144" y="36"/>
                  </a:cubicBezTo>
                  <a:cubicBezTo>
                    <a:pt x="48" y="72"/>
                    <a:pt x="1" y="167"/>
                    <a:pt x="1" y="274"/>
                  </a:cubicBezTo>
                  <a:lnTo>
                    <a:pt x="1" y="1727"/>
                  </a:lnTo>
                  <a:cubicBezTo>
                    <a:pt x="1" y="1869"/>
                    <a:pt x="120" y="2000"/>
                    <a:pt x="275" y="2000"/>
                  </a:cubicBezTo>
                  <a:cubicBezTo>
                    <a:pt x="417" y="1989"/>
                    <a:pt x="548" y="1869"/>
                    <a:pt x="548" y="1727"/>
                  </a:cubicBezTo>
                  <a:lnTo>
                    <a:pt x="548" y="274"/>
                  </a:lnTo>
                  <a:cubicBezTo>
                    <a:pt x="548" y="119"/>
                    <a:pt x="429"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4"/>
            <p:cNvSpPr/>
            <p:nvPr/>
          </p:nvSpPr>
          <p:spPr>
            <a:xfrm>
              <a:off x="2859425"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4"/>
            <p:cNvSpPr/>
            <p:nvPr/>
          </p:nvSpPr>
          <p:spPr>
            <a:xfrm>
              <a:off x="2908675" y="4553375"/>
              <a:ext cx="14025" cy="50025"/>
            </a:xfrm>
            <a:custGeom>
              <a:rect b="b" l="l" r="r" t="t"/>
              <a:pathLst>
                <a:path extrusionOk="0" h="2001" w="561">
                  <a:moveTo>
                    <a:pt x="275" y="0"/>
                  </a:moveTo>
                  <a:cubicBezTo>
                    <a:pt x="239" y="0"/>
                    <a:pt x="191" y="12"/>
                    <a:pt x="156" y="36"/>
                  </a:cubicBezTo>
                  <a:cubicBezTo>
                    <a:pt x="60" y="72"/>
                    <a:pt x="1" y="167"/>
                    <a:pt x="1" y="274"/>
                  </a:cubicBezTo>
                  <a:lnTo>
                    <a:pt x="1" y="1727"/>
                  </a:lnTo>
                  <a:cubicBezTo>
                    <a:pt x="1" y="1869"/>
                    <a:pt x="132" y="2000"/>
                    <a:pt x="275" y="2000"/>
                  </a:cubicBezTo>
                  <a:cubicBezTo>
                    <a:pt x="430" y="1989"/>
                    <a:pt x="549" y="1869"/>
                    <a:pt x="560" y="1727"/>
                  </a:cubicBezTo>
                  <a:lnTo>
                    <a:pt x="560" y="274"/>
                  </a:lnTo>
                  <a:cubicBezTo>
                    <a:pt x="560"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4"/>
            <p:cNvSpPr/>
            <p:nvPr/>
          </p:nvSpPr>
          <p:spPr>
            <a:xfrm>
              <a:off x="2957650" y="4553375"/>
              <a:ext cx="14450" cy="50550"/>
            </a:xfrm>
            <a:custGeom>
              <a:rect b="b" l="l" r="r" t="t"/>
              <a:pathLst>
                <a:path extrusionOk="0" h="2022" w="578">
                  <a:moveTo>
                    <a:pt x="292" y="0"/>
                  </a:moveTo>
                  <a:cubicBezTo>
                    <a:pt x="245" y="0"/>
                    <a:pt x="197" y="12"/>
                    <a:pt x="161" y="36"/>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34"/>
            <p:cNvSpPr/>
            <p:nvPr/>
          </p:nvSpPr>
          <p:spPr>
            <a:xfrm>
              <a:off x="3006900" y="4553375"/>
              <a:ext cx="13725" cy="49875"/>
            </a:xfrm>
            <a:custGeom>
              <a:rect b="b" l="l" r="r" t="t"/>
              <a:pathLst>
                <a:path extrusionOk="0" h="1995" w="549">
                  <a:moveTo>
                    <a:pt x="275" y="0"/>
                  </a:moveTo>
                  <a:cubicBezTo>
                    <a:pt x="227" y="0"/>
                    <a:pt x="191" y="12"/>
                    <a:pt x="144" y="24"/>
                  </a:cubicBezTo>
                  <a:cubicBezTo>
                    <a:pt x="60" y="72"/>
                    <a:pt x="1" y="167"/>
                    <a:pt x="1" y="274"/>
                  </a:cubicBezTo>
                  <a:lnTo>
                    <a:pt x="1" y="1727"/>
                  </a:lnTo>
                  <a:cubicBezTo>
                    <a:pt x="1" y="1905"/>
                    <a:pt x="138" y="1995"/>
                    <a:pt x="275" y="1995"/>
                  </a:cubicBezTo>
                  <a:cubicBezTo>
                    <a:pt x="412" y="1995"/>
                    <a:pt x="549" y="1905"/>
                    <a:pt x="549" y="1727"/>
                  </a:cubicBezTo>
                  <a:lnTo>
                    <a:pt x="549" y="274"/>
                  </a:lnTo>
                  <a:cubicBezTo>
                    <a:pt x="549"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34"/>
            <p:cNvSpPr/>
            <p:nvPr/>
          </p:nvSpPr>
          <p:spPr>
            <a:xfrm>
              <a:off x="3055575" y="4553375"/>
              <a:ext cx="14475" cy="50550"/>
            </a:xfrm>
            <a:custGeom>
              <a:rect b="b" l="l" r="r" t="t"/>
              <a:pathLst>
                <a:path extrusionOk="0" h="2022" w="579">
                  <a:moveTo>
                    <a:pt x="292" y="0"/>
                  </a:moveTo>
                  <a:cubicBezTo>
                    <a:pt x="245" y="0"/>
                    <a:pt x="197" y="12"/>
                    <a:pt x="161" y="36"/>
                  </a:cubicBezTo>
                  <a:cubicBezTo>
                    <a:pt x="66" y="72"/>
                    <a:pt x="18" y="167"/>
                    <a:pt x="18" y="274"/>
                  </a:cubicBezTo>
                  <a:lnTo>
                    <a:pt x="18" y="1727"/>
                  </a:lnTo>
                  <a:cubicBezTo>
                    <a:pt x="1" y="1923"/>
                    <a:pt x="143" y="2021"/>
                    <a:pt x="288"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4"/>
            <p:cNvSpPr/>
            <p:nvPr/>
          </p:nvSpPr>
          <p:spPr>
            <a:xfrm>
              <a:off x="3104700"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4"/>
            <p:cNvSpPr/>
            <p:nvPr/>
          </p:nvSpPr>
          <p:spPr>
            <a:xfrm>
              <a:off x="3153950" y="4553375"/>
              <a:ext cx="14025" cy="50025"/>
            </a:xfrm>
            <a:custGeom>
              <a:rect b="b" l="l" r="r" t="t"/>
              <a:pathLst>
                <a:path extrusionOk="0" h="2001" w="561">
                  <a:moveTo>
                    <a:pt x="274" y="0"/>
                  </a:moveTo>
                  <a:cubicBezTo>
                    <a:pt x="239" y="0"/>
                    <a:pt x="191" y="12"/>
                    <a:pt x="155" y="36"/>
                  </a:cubicBezTo>
                  <a:cubicBezTo>
                    <a:pt x="60" y="72"/>
                    <a:pt x="1" y="167"/>
                    <a:pt x="1" y="274"/>
                  </a:cubicBezTo>
                  <a:lnTo>
                    <a:pt x="1" y="1727"/>
                  </a:lnTo>
                  <a:cubicBezTo>
                    <a:pt x="1" y="1869"/>
                    <a:pt x="132"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34"/>
            <p:cNvSpPr/>
            <p:nvPr/>
          </p:nvSpPr>
          <p:spPr>
            <a:xfrm>
              <a:off x="3202775" y="4553375"/>
              <a:ext cx="14450" cy="50550"/>
            </a:xfrm>
            <a:custGeom>
              <a:rect b="b" l="l" r="r" t="t"/>
              <a:pathLst>
                <a:path extrusionOk="0" h="2022" w="578">
                  <a:moveTo>
                    <a:pt x="286" y="0"/>
                  </a:moveTo>
                  <a:cubicBezTo>
                    <a:pt x="238" y="0"/>
                    <a:pt x="203" y="12"/>
                    <a:pt x="167" y="36"/>
                  </a:cubicBezTo>
                  <a:cubicBezTo>
                    <a:pt x="72" y="72"/>
                    <a:pt x="12" y="167"/>
                    <a:pt x="12" y="274"/>
                  </a:cubicBezTo>
                  <a:lnTo>
                    <a:pt x="12" y="1727"/>
                  </a:lnTo>
                  <a:cubicBezTo>
                    <a:pt x="0" y="1923"/>
                    <a:pt x="146" y="2021"/>
                    <a:pt x="290"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4"/>
            <p:cNvSpPr/>
            <p:nvPr/>
          </p:nvSpPr>
          <p:spPr>
            <a:xfrm>
              <a:off x="3251725" y="4553375"/>
              <a:ext cx="14475" cy="50550"/>
            </a:xfrm>
            <a:custGeom>
              <a:rect b="b" l="l" r="r" t="t"/>
              <a:pathLst>
                <a:path extrusionOk="0" h="2022" w="579">
                  <a:moveTo>
                    <a:pt x="293" y="0"/>
                  </a:moveTo>
                  <a:cubicBezTo>
                    <a:pt x="245" y="0"/>
                    <a:pt x="209" y="12"/>
                    <a:pt x="162" y="24"/>
                  </a:cubicBezTo>
                  <a:cubicBezTo>
                    <a:pt x="78"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34"/>
            <p:cNvSpPr/>
            <p:nvPr/>
          </p:nvSpPr>
          <p:spPr>
            <a:xfrm>
              <a:off x="3301300" y="4553375"/>
              <a:ext cx="13700" cy="50025"/>
            </a:xfrm>
            <a:custGeom>
              <a:rect b="b" l="l" r="r" t="t"/>
              <a:pathLst>
                <a:path extrusionOk="0" h="2001" w="548">
                  <a:moveTo>
                    <a:pt x="274" y="0"/>
                  </a:moveTo>
                  <a:cubicBezTo>
                    <a:pt x="226" y="0"/>
                    <a:pt x="179" y="12"/>
                    <a:pt x="143" y="36"/>
                  </a:cubicBezTo>
                  <a:cubicBezTo>
                    <a:pt x="48" y="72"/>
                    <a:pt x="0" y="167"/>
                    <a:pt x="0" y="274"/>
                  </a:cubicBezTo>
                  <a:lnTo>
                    <a:pt x="0" y="1727"/>
                  </a:lnTo>
                  <a:cubicBezTo>
                    <a:pt x="0" y="1869"/>
                    <a:pt x="119" y="2000"/>
                    <a:pt x="274" y="2000"/>
                  </a:cubicBezTo>
                  <a:cubicBezTo>
                    <a:pt x="417" y="1989"/>
                    <a:pt x="548" y="1869"/>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34"/>
            <p:cNvSpPr/>
            <p:nvPr/>
          </p:nvSpPr>
          <p:spPr>
            <a:xfrm>
              <a:off x="3349950"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3" y="2021"/>
                    <a:pt x="578" y="1923"/>
                    <a:pt x="566" y="1727"/>
                  </a:cubicBezTo>
                  <a:lnTo>
                    <a:pt x="566" y="274"/>
                  </a:lnTo>
                  <a:cubicBezTo>
                    <a:pt x="566" y="119"/>
                    <a:pt x="435"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4"/>
            <p:cNvSpPr/>
            <p:nvPr/>
          </p:nvSpPr>
          <p:spPr>
            <a:xfrm>
              <a:off x="3399225" y="4553375"/>
              <a:ext cx="14000" cy="50025"/>
            </a:xfrm>
            <a:custGeom>
              <a:rect b="b" l="l" r="r" t="t"/>
              <a:pathLst>
                <a:path extrusionOk="0" h="2001" w="560">
                  <a:moveTo>
                    <a:pt x="274" y="0"/>
                  </a:moveTo>
                  <a:cubicBezTo>
                    <a:pt x="239" y="0"/>
                    <a:pt x="191" y="12"/>
                    <a:pt x="155" y="36"/>
                  </a:cubicBezTo>
                  <a:cubicBezTo>
                    <a:pt x="60" y="72"/>
                    <a:pt x="0" y="167"/>
                    <a:pt x="12" y="274"/>
                  </a:cubicBezTo>
                  <a:lnTo>
                    <a:pt x="12" y="1727"/>
                  </a:lnTo>
                  <a:cubicBezTo>
                    <a:pt x="0" y="1869"/>
                    <a:pt x="131" y="2000"/>
                    <a:pt x="286" y="2000"/>
                  </a:cubicBezTo>
                  <a:cubicBezTo>
                    <a:pt x="429" y="2000"/>
                    <a:pt x="560"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4"/>
            <p:cNvSpPr/>
            <p:nvPr/>
          </p:nvSpPr>
          <p:spPr>
            <a:xfrm>
              <a:off x="3448050" y="4553375"/>
              <a:ext cx="14450" cy="50550"/>
            </a:xfrm>
            <a:custGeom>
              <a:rect b="b" l="l" r="r" t="t"/>
              <a:pathLst>
                <a:path extrusionOk="0" h="2022" w="578">
                  <a:moveTo>
                    <a:pt x="286" y="0"/>
                  </a:moveTo>
                  <a:cubicBezTo>
                    <a:pt x="238" y="0"/>
                    <a:pt x="202" y="12"/>
                    <a:pt x="167" y="36"/>
                  </a:cubicBezTo>
                  <a:cubicBezTo>
                    <a:pt x="71" y="72"/>
                    <a:pt x="12" y="167"/>
                    <a:pt x="12" y="274"/>
                  </a:cubicBezTo>
                  <a:lnTo>
                    <a:pt x="12" y="1727"/>
                  </a:lnTo>
                  <a:cubicBezTo>
                    <a:pt x="0" y="1923"/>
                    <a:pt x="146" y="2021"/>
                    <a:pt x="290" y="2021"/>
                  </a:cubicBezTo>
                  <a:cubicBezTo>
                    <a:pt x="435" y="2021"/>
                    <a:pt x="577"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4"/>
            <p:cNvSpPr/>
            <p:nvPr/>
          </p:nvSpPr>
          <p:spPr>
            <a:xfrm>
              <a:off x="3497150" y="4553375"/>
              <a:ext cx="14450" cy="50550"/>
            </a:xfrm>
            <a:custGeom>
              <a:rect b="b" l="l" r="r" t="t"/>
              <a:pathLst>
                <a:path extrusionOk="0" h="2022" w="578">
                  <a:moveTo>
                    <a:pt x="286" y="0"/>
                  </a:moveTo>
                  <a:cubicBezTo>
                    <a:pt x="239" y="0"/>
                    <a:pt x="203" y="12"/>
                    <a:pt x="167" y="24"/>
                  </a:cubicBezTo>
                  <a:cubicBezTo>
                    <a:pt x="72" y="72"/>
                    <a:pt x="12" y="167"/>
                    <a:pt x="12" y="274"/>
                  </a:cubicBezTo>
                  <a:lnTo>
                    <a:pt x="12" y="1727"/>
                  </a:lnTo>
                  <a:cubicBezTo>
                    <a:pt x="1" y="1923"/>
                    <a:pt x="146" y="2021"/>
                    <a:pt x="291"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4"/>
            <p:cNvSpPr/>
            <p:nvPr/>
          </p:nvSpPr>
          <p:spPr>
            <a:xfrm>
              <a:off x="3546125" y="4553375"/>
              <a:ext cx="14450" cy="50550"/>
            </a:xfrm>
            <a:custGeom>
              <a:rect b="b" l="l" r="r" t="t"/>
              <a:pathLst>
                <a:path extrusionOk="0" h="2022" w="578">
                  <a:moveTo>
                    <a:pt x="292" y="0"/>
                  </a:moveTo>
                  <a:cubicBezTo>
                    <a:pt x="244" y="0"/>
                    <a:pt x="197" y="12"/>
                    <a:pt x="161" y="36"/>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4"/>
            <p:cNvSpPr/>
            <p:nvPr/>
          </p:nvSpPr>
          <p:spPr>
            <a:xfrm>
              <a:off x="3595225" y="4553375"/>
              <a:ext cx="14475" cy="50550"/>
            </a:xfrm>
            <a:custGeom>
              <a:rect b="b" l="l" r="r" t="t"/>
              <a:pathLst>
                <a:path extrusionOk="0" h="2022" w="579">
                  <a:moveTo>
                    <a:pt x="292" y="0"/>
                  </a:moveTo>
                  <a:cubicBezTo>
                    <a:pt x="245" y="0"/>
                    <a:pt x="197" y="12"/>
                    <a:pt x="161"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3" name="Shape 933"/>
        <p:cNvGrpSpPr/>
        <p:nvPr/>
      </p:nvGrpSpPr>
      <p:grpSpPr>
        <a:xfrm>
          <a:off x="0" y="0"/>
          <a:ext cx="0" cy="0"/>
          <a:chOff x="0" y="0"/>
          <a:chExt cx="0" cy="0"/>
        </a:xfrm>
      </p:grpSpPr>
      <p:sp>
        <p:nvSpPr>
          <p:cNvPr id="934" name="Google Shape;934;p35"/>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935" name="Google Shape;935;p35"/>
          <p:cNvSpPr txBox="1"/>
          <p:nvPr/>
        </p:nvSpPr>
        <p:spPr>
          <a:xfrm>
            <a:off x="604800" y="2780525"/>
            <a:ext cx="39672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KoHo Medium"/>
              <a:buAutoNum type="arabicParenR"/>
            </a:pPr>
            <a:r>
              <a:rPr lang="en" sz="1800">
                <a:latin typeface="KoHo Medium"/>
                <a:ea typeface="KoHo Medium"/>
                <a:cs typeface="KoHo Medium"/>
                <a:sym typeface="KoHo Medium"/>
              </a:rPr>
              <a:t>Create a </a:t>
            </a:r>
            <a:r>
              <a:rPr lang="en" sz="1800" u="sng">
                <a:solidFill>
                  <a:srgbClr val="1155CC"/>
                </a:solidFill>
                <a:latin typeface="KoHo Medium"/>
                <a:ea typeface="KoHo Medium"/>
                <a:cs typeface="KoHo Medium"/>
                <a:sym typeface="KoHo Medium"/>
                <a:hlinkClick r:id="rId3">
                  <a:extLst>
                    <a:ext uri="{A12FA001-AC4F-418D-AE19-62706E023703}">
                      <ahyp:hlinkClr val="tx"/>
                    </a:ext>
                  </a:extLst>
                </a:hlinkClick>
              </a:rPr>
              <a:t>CollegeBoard</a:t>
            </a:r>
            <a:r>
              <a:rPr lang="en" sz="1800">
                <a:latin typeface="KoHo Medium"/>
                <a:ea typeface="KoHo Medium"/>
                <a:cs typeface="KoHo Medium"/>
                <a:sym typeface="KoHo Medium"/>
              </a:rPr>
              <a:t> account</a:t>
            </a:r>
            <a:endParaRPr sz="1800">
              <a:latin typeface="KoHo Medium"/>
              <a:ea typeface="KoHo Medium"/>
              <a:cs typeface="KoHo Medium"/>
              <a:sym typeface="KoHo Medium"/>
            </a:endParaRPr>
          </a:p>
        </p:txBody>
      </p:sp>
      <p:pic>
        <p:nvPicPr>
          <p:cNvPr id="936" name="Google Shape;936;p35"/>
          <p:cNvPicPr preferRelativeResize="0"/>
          <p:nvPr/>
        </p:nvPicPr>
        <p:blipFill>
          <a:blip r:embed="rId4">
            <a:alphaModFix/>
          </a:blip>
          <a:stretch>
            <a:fillRect/>
          </a:stretch>
        </p:blipFill>
        <p:spPr>
          <a:xfrm>
            <a:off x="5027075" y="1254375"/>
            <a:ext cx="3489750" cy="3651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0" name="Shape 940"/>
        <p:cNvGrpSpPr/>
        <p:nvPr/>
      </p:nvGrpSpPr>
      <p:grpSpPr>
        <a:xfrm>
          <a:off x="0" y="0"/>
          <a:ext cx="0" cy="0"/>
          <a:chOff x="0" y="0"/>
          <a:chExt cx="0" cy="0"/>
        </a:xfrm>
      </p:grpSpPr>
      <p:sp>
        <p:nvSpPr>
          <p:cNvPr id="941" name="Google Shape;941;p36"/>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942" name="Google Shape;942;p36"/>
          <p:cNvSpPr txBox="1"/>
          <p:nvPr/>
        </p:nvSpPr>
        <p:spPr>
          <a:xfrm>
            <a:off x="422850" y="2572438"/>
            <a:ext cx="3489600" cy="10158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800">
                <a:latin typeface="KoHo Medium"/>
                <a:ea typeface="KoHo Medium"/>
                <a:cs typeface="KoHo Medium"/>
                <a:sym typeface="KoHo Medium"/>
              </a:rPr>
              <a:t>2) Visit SAT registration page and click “Register Now”</a:t>
            </a:r>
            <a:endParaRPr sz="1800">
              <a:latin typeface="KoHo Medium"/>
              <a:ea typeface="KoHo Medium"/>
              <a:cs typeface="KoHo Medium"/>
              <a:sym typeface="KoHo Medium"/>
            </a:endParaRPr>
          </a:p>
        </p:txBody>
      </p:sp>
      <p:pic>
        <p:nvPicPr>
          <p:cNvPr id="943" name="Google Shape;943;p36"/>
          <p:cNvPicPr preferRelativeResize="0"/>
          <p:nvPr/>
        </p:nvPicPr>
        <p:blipFill>
          <a:blip r:embed="rId3">
            <a:alphaModFix/>
          </a:blip>
          <a:stretch>
            <a:fillRect/>
          </a:stretch>
        </p:blipFill>
        <p:spPr>
          <a:xfrm>
            <a:off x="3771775" y="1564425"/>
            <a:ext cx="4926750" cy="303184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7" name="Shape 947"/>
        <p:cNvGrpSpPr/>
        <p:nvPr/>
      </p:nvGrpSpPr>
      <p:grpSpPr>
        <a:xfrm>
          <a:off x="0" y="0"/>
          <a:ext cx="0" cy="0"/>
          <a:chOff x="0" y="0"/>
          <a:chExt cx="0" cy="0"/>
        </a:xfrm>
      </p:grpSpPr>
      <p:sp>
        <p:nvSpPr>
          <p:cNvPr id="948" name="Google Shape;948;p37"/>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949" name="Google Shape;949;p37"/>
          <p:cNvSpPr txBox="1"/>
          <p:nvPr/>
        </p:nvSpPr>
        <p:spPr>
          <a:xfrm>
            <a:off x="408200" y="1879738"/>
            <a:ext cx="3489600" cy="26781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800">
                <a:latin typeface="KoHo Medium"/>
                <a:ea typeface="KoHo Medium"/>
                <a:cs typeface="KoHo Medium"/>
                <a:sym typeface="KoHo Medium"/>
              </a:rPr>
              <a:t>3</a:t>
            </a:r>
            <a:r>
              <a:rPr lang="en" sz="1800">
                <a:latin typeface="KoHo Medium"/>
                <a:ea typeface="KoHo Medium"/>
                <a:cs typeface="KoHo Medium"/>
                <a:sym typeface="KoHo Medium"/>
              </a:rPr>
              <a:t>) Enter your personal information</a:t>
            </a:r>
            <a:endParaRPr sz="1800">
              <a:latin typeface="KoHo Medium"/>
              <a:ea typeface="KoHo Medium"/>
              <a:cs typeface="KoHo Medium"/>
              <a:sym typeface="KoHo Medium"/>
            </a:endParaRPr>
          </a:p>
          <a:p>
            <a:pPr indent="0" lvl="0" marL="457200" rtl="0" algn="l">
              <a:spcBef>
                <a:spcPts val="0"/>
              </a:spcBef>
              <a:spcAft>
                <a:spcPts val="0"/>
              </a:spcAft>
              <a:buNone/>
            </a:pPr>
            <a:r>
              <a:t/>
            </a:r>
            <a:endParaRPr sz="1800">
              <a:latin typeface="KoHo Medium"/>
              <a:ea typeface="KoHo Medium"/>
              <a:cs typeface="KoHo Medium"/>
              <a:sym typeface="KoHo Medium"/>
            </a:endParaRPr>
          </a:p>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Digital photo or copy of your ID</a:t>
            </a:r>
            <a:endParaRPr sz="1800">
              <a:latin typeface="KoHo Medium"/>
              <a:ea typeface="KoHo Medium"/>
              <a:cs typeface="KoHo Medium"/>
              <a:sym typeface="KoHo Medium"/>
            </a:endParaRPr>
          </a:p>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GPA</a:t>
            </a:r>
            <a:endParaRPr sz="1800">
              <a:latin typeface="KoHo Medium"/>
              <a:ea typeface="KoHo Medium"/>
              <a:cs typeface="KoHo Medium"/>
              <a:sym typeface="KoHo Medium"/>
            </a:endParaRPr>
          </a:p>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Academic Interests</a:t>
            </a:r>
            <a:endParaRPr sz="1800">
              <a:latin typeface="KoHo Medium"/>
              <a:ea typeface="KoHo Medium"/>
              <a:cs typeface="KoHo Medium"/>
              <a:sym typeface="KoHo Medium"/>
            </a:endParaRPr>
          </a:p>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Household Income</a:t>
            </a:r>
            <a:endParaRPr sz="1800">
              <a:latin typeface="KoHo Medium"/>
              <a:ea typeface="KoHo Medium"/>
              <a:cs typeface="KoHo Medium"/>
              <a:sym typeface="KoHo Medium"/>
            </a:endParaRPr>
          </a:p>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etc.</a:t>
            </a:r>
            <a:endParaRPr sz="1800">
              <a:latin typeface="KoHo Medium"/>
              <a:ea typeface="KoHo Medium"/>
              <a:cs typeface="KoHo Medium"/>
              <a:sym typeface="KoHo Medium"/>
            </a:endParaRPr>
          </a:p>
        </p:txBody>
      </p:sp>
      <p:pic>
        <p:nvPicPr>
          <p:cNvPr id="950" name="Google Shape;950;p37"/>
          <p:cNvPicPr preferRelativeResize="0"/>
          <p:nvPr/>
        </p:nvPicPr>
        <p:blipFill>
          <a:blip r:embed="rId3">
            <a:alphaModFix/>
          </a:blip>
          <a:stretch>
            <a:fillRect/>
          </a:stretch>
        </p:blipFill>
        <p:spPr>
          <a:xfrm>
            <a:off x="3897800" y="1689213"/>
            <a:ext cx="4941400" cy="27953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4" name="Shape 954"/>
        <p:cNvGrpSpPr/>
        <p:nvPr/>
      </p:nvGrpSpPr>
      <p:grpSpPr>
        <a:xfrm>
          <a:off x="0" y="0"/>
          <a:ext cx="0" cy="0"/>
          <a:chOff x="0" y="0"/>
          <a:chExt cx="0" cy="0"/>
        </a:xfrm>
      </p:grpSpPr>
      <p:sp>
        <p:nvSpPr>
          <p:cNvPr id="955" name="Google Shape;955;p38"/>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956" name="Google Shape;956;p38"/>
          <p:cNvSpPr txBox="1"/>
          <p:nvPr/>
        </p:nvSpPr>
        <p:spPr>
          <a:xfrm>
            <a:off x="67850" y="1145913"/>
            <a:ext cx="3489600" cy="41604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800">
                <a:latin typeface="KoHo Medium"/>
                <a:ea typeface="KoHo Medium"/>
                <a:cs typeface="KoHo Medium"/>
                <a:sym typeface="KoHo Medium"/>
              </a:rPr>
              <a:t>4</a:t>
            </a:r>
            <a:r>
              <a:rPr lang="en" sz="1800">
                <a:latin typeface="KoHo Medium"/>
                <a:ea typeface="KoHo Medium"/>
                <a:cs typeface="KoHo Medium"/>
                <a:sym typeface="KoHo Medium"/>
              </a:rPr>
              <a:t>) Select your test date and center</a:t>
            </a:r>
            <a:endParaRPr sz="1800">
              <a:latin typeface="KoHo Medium"/>
              <a:ea typeface="KoHo Medium"/>
              <a:cs typeface="KoHo Medium"/>
              <a:sym typeface="KoHo Medium"/>
            </a:endParaRPr>
          </a:p>
          <a:p>
            <a:pPr indent="0" lvl="0" marL="457200" rtl="0" algn="l">
              <a:spcBef>
                <a:spcPts val="0"/>
              </a:spcBef>
              <a:spcAft>
                <a:spcPts val="0"/>
              </a:spcAft>
              <a:buNone/>
            </a:pPr>
            <a:r>
              <a:t/>
            </a:r>
            <a:endParaRPr sz="1800">
              <a:latin typeface="KoHo Medium"/>
              <a:ea typeface="KoHo Medium"/>
              <a:cs typeface="KoHo Medium"/>
              <a:sym typeface="KoHo Medium"/>
            </a:endParaRPr>
          </a:p>
          <a:p>
            <a:pPr indent="-342900" lvl="0" marL="457200" rtl="0" algn="l">
              <a:lnSpc>
                <a:spcPct val="115000"/>
              </a:lnSpc>
              <a:spcBef>
                <a:spcPts val="0"/>
              </a:spcBef>
              <a:spcAft>
                <a:spcPts val="0"/>
              </a:spcAft>
              <a:buSzPts val="1800"/>
              <a:buFont typeface="KoHo"/>
              <a:buChar char="-"/>
            </a:pPr>
            <a:r>
              <a:rPr lang="en" sz="1800">
                <a:latin typeface="KoHo"/>
                <a:ea typeface="KoHo"/>
                <a:cs typeface="KoHo"/>
                <a:sym typeface="KoHo"/>
              </a:rPr>
              <a:t>You can use the SAT test </a:t>
            </a:r>
            <a:r>
              <a:rPr lang="en" sz="1800" u="sng">
                <a:solidFill>
                  <a:srgbClr val="1155CC"/>
                </a:solidFill>
                <a:latin typeface="KoHo"/>
                <a:ea typeface="KoHo"/>
                <a:cs typeface="KoHo"/>
                <a:sym typeface="KoHo"/>
                <a:hlinkClick r:id="rId3">
                  <a:extLst>
                    <a:ext uri="{A12FA001-AC4F-418D-AE19-62706E023703}">
                      <ahyp:hlinkClr val="tx"/>
                    </a:ext>
                  </a:extLst>
                </a:hlinkClick>
              </a:rPr>
              <a:t>center search tool</a:t>
            </a:r>
            <a:r>
              <a:rPr lang="en" sz="1800">
                <a:latin typeface="KoHo"/>
                <a:ea typeface="KoHo"/>
                <a:cs typeface="KoHo"/>
                <a:sym typeface="KoHo"/>
              </a:rPr>
              <a:t> to look for a test date and center by zip code, state, city, or distance from your location </a:t>
            </a:r>
            <a:endParaRPr sz="1800">
              <a:latin typeface="KoHo"/>
              <a:ea typeface="KoHo"/>
              <a:cs typeface="KoHo"/>
              <a:sym typeface="KoHo"/>
            </a:endParaRPr>
          </a:p>
          <a:p>
            <a:pPr indent="-342900" lvl="0" marL="457200" rtl="0" algn="l">
              <a:lnSpc>
                <a:spcPct val="115000"/>
              </a:lnSpc>
              <a:spcBef>
                <a:spcPts val="0"/>
              </a:spcBef>
              <a:spcAft>
                <a:spcPts val="0"/>
              </a:spcAft>
              <a:buSzPts val="1800"/>
              <a:buFont typeface="KoHo"/>
              <a:buChar char="-"/>
            </a:pPr>
            <a:r>
              <a:rPr lang="en" sz="1800">
                <a:latin typeface="KoHo"/>
                <a:ea typeface="KoHo"/>
                <a:cs typeface="KoHo"/>
                <a:sym typeface="KoHo"/>
              </a:rPr>
              <a:t>Once you find a test date and center that fits your schedule click register for the SAT</a:t>
            </a:r>
            <a:endParaRPr sz="1800">
              <a:latin typeface="KoHo"/>
              <a:ea typeface="KoHo"/>
              <a:cs typeface="KoHo"/>
              <a:sym typeface="KoHo"/>
            </a:endParaRPr>
          </a:p>
          <a:p>
            <a:pPr indent="0" lvl="0" marL="0" rtl="0" algn="l">
              <a:spcBef>
                <a:spcPts val="0"/>
              </a:spcBef>
              <a:spcAft>
                <a:spcPts val="0"/>
              </a:spcAft>
              <a:buNone/>
            </a:pPr>
            <a:r>
              <a:t/>
            </a:r>
            <a:endParaRPr sz="1800">
              <a:latin typeface="KoHo Medium"/>
              <a:ea typeface="KoHo Medium"/>
              <a:cs typeface="KoHo Medium"/>
              <a:sym typeface="KoHo Medium"/>
            </a:endParaRPr>
          </a:p>
        </p:txBody>
      </p:sp>
      <p:pic>
        <p:nvPicPr>
          <p:cNvPr id="957" name="Google Shape;957;p38"/>
          <p:cNvPicPr preferRelativeResize="0"/>
          <p:nvPr/>
        </p:nvPicPr>
        <p:blipFill>
          <a:blip r:embed="rId4">
            <a:alphaModFix/>
          </a:blip>
          <a:stretch>
            <a:fillRect/>
          </a:stretch>
        </p:blipFill>
        <p:spPr>
          <a:xfrm>
            <a:off x="4227800" y="1742275"/>
            <a:ext cx="4645625" cy="2866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p39"/>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963" name="Google Shape;963;p39"/>
          <p:cNvSpPr txBox="1"/>
          <p:nvPr/>
        </p:nvSpPr>
        <p:spPr>
          <a:xfrm>
            <a:off x="422850" y="2572438"/>
            <a:ext cx="3489600" cy="1293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800">
                <a:latin typeface="KoHo Medium"/>
                <a:ea typeface="KoHo Medium"/>
                <a:cs typeface="KoHo Medium"/>
                <a:sym typeface="KoHo Medium"/>
              </a:rPr>
              <a:t>5</a:t>
            </a:r>
            <a:r>
              <a:rPr lang="en" sz="1800">
                <a:latin typeface="KoHo Medium"/>
                <a:ea typeface="KoHo Medium"/>
                <a:cs typeface="KoHo Medium"/>
                <a:sym typeface="KoHo Medium"/>
              </a:rPr>
              <a:t>) Upload your photo of yourself, it is needed to match your ID on testing day</a:t>
            </a:r>
            <a:endParaRPr sz="1800">
              <a:latin typeface="KoHo Medium"/>
              <a:ea typeface="KoHo Medium"/>
              <a:cs typeface="KoHo Medium"/>
              <a:sym typeface="KoHo Medium"/>
            </a:endParaRPr>
          </a:p>
        </p:txBody>
      </p:sp>
      <p:pic>
        <p:nvPicPr>
          <p:cNvPr id="964" name="Google Shape;964;p39"/>
          <p:cNvPicPr preferRelativeResize="0"/>
          <p:nvPr/>
        </p:nvPicPr>
        <p:blipFill>
          <a:blip r:embed="rId3">
            <a:alphaModFix/>
          </a:blip>
          <a:stretch>
            <a:fillRect/>
          </a:stretch>
        </p:blipFill>
        <p:spPr>
          <a:xfrm>
            <a:off x="3912450" y="2024625"/>
            <a:ext cx="4926750" cy="22423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p40"/>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970" name="Google Shape;970;p40"/>
          <p:cNvSpPr txBox="1"/>
          <p:nvPr/>
        </p:nvSpPr>
        <p:spPr>
          <a:xfrm>
            <a:off x="282175" y="1722563"/>
            <a:ext cx="3489600" cy="28860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800">
                <a:latin typeface="KoHo Medium"/>
                <a:ea typeface="KoHo Medium"/>
                <a:cs typeface="KoHo Medium"/>
                <a:sym typeface="KoHo Medium"/>
              </a:rPr>
              <a:t>6</a:t>
            </a:r>
            <a:r>
              <a:rPr lang="en" sz="1800">
                <a:latin typeface="KoHo Medium"/>
                <a:ea typeface="KoHo Medium"/>
                <a:cs typeface="KoHo Medium"/>
                <a:sym typeface="KoHo Medium"/>
              </a:rPr>
              <a:t>) Add optional services and practice materials</a:t>
            </a:r>
            <a:endParaRPr sz="1800">
              <a:latin typeface="KoHo Medium"/>
              <a:ea typeface="KoHo Medium"/>
              <a:cs typeface="KoHo Medium"/>
              <a:sym typeface="KoHo Medium"/>
            </a:endParaRPr>
          </a:p>
          <a:p>
            <a:pPr indent="0" lvl="0" marL="457200" rtl="0" algn="l">
              <a:spcBef>
                <a:spcPts val="0"/>
              </a:spcBef>
              <a:spcAft>
                <a:spcPts val="0"/>
              </a:spcAft>
              <a:buNone/>
            </a:pPr>
            <a:r>
              <a:t/>
            </a:r>
            <a:endParaRPr sz="1800">
              <a:latin typeface="KoHo Medium"/>
              <a:ea typeface="KoHo Medium"/>
              <a:cs typeface="KoHo Medium"/>
              <a:sym typeface="KoHo Medium"/>
            </a:endParaRPr>
          </a:p>
          <a:p>
            <a:pPr indent="0" lvl="0" marL="0" rtl="0" algn="l">
              <a:lnSpc>
                <a:spcPct val="115000"/>
              </a:lnSpc>
              <a:spcBef>
                <a:spcPts val="0"/>
              </a:spcBef>
              <a:spcAft>
                <a:spcPts val="0"/>
              </a:spcAft>
              <a:buNone/>
            </a:pPr>
            <a:r>
              <a:rPr lang="en" sz="1800">
                <a:latin typeface="KoHo"/>
                <a:ea typeface="KoHo"/>
                <a:cs typeface="KoHo"/>
                <a:sym typeface="KoHo"/>
              </a:rPr>
              <a:t>You can choose to add answer services to review answers after the test for an additional $16 and/or SAT practice materials for $29.99</a:t>
            </a:r>
            <a:endParaRPr sz="1800">
              <a:latin typeface="KoHo"/>
              <a:ea typeface="KoHo"/>
              <a:cs typeface="KoHo"/>
              <a:sym typeface="KoHo"/>
            </a:endParaRPr>
          </a:p>
          <a:p>
            <a:pPr indent="0" lvl="0" marL="457200" rtl="0" algn="l">
              <a:spcBef>
                <a:spcPts val="0"/>
              </a:spcBef>
              <a:spcAft>
                <a:spcPts val="0"/>
              </a:spcAft>
              <a:buNone/>
            </a:pPr>
            <a:r>
              <a:t/>
            </a:r>
            <a:endParaRPr sz="1800">
              <a:latin typeface="KoHo Medium"/>
              <a:ea typeface="KoHo Medium"/>
              <a:cs typeface="KoHo Medium"/>
              <a:sym typeface="KoHo Medium"/>
            </a:endParaRPr>
          </a:p>
        </p:txBody>
      </p:sp>
      <p:pic>
        <p:nvPicPr>
          <p:cNvPr id="971" name="Google Shape;971;p40"/>
          <p:cNvPicPr preferRelativeResize="0"/>
          <p:nvPr/>
        </p:nvPicPr>
        <p:blipFill>
          <a:blip r:embed="rId3">
            <a:alphaModFix/>
          </a:blip>
          <a:stretch>
            <a:fillRect/>
          </a:stretch>
        </p:blipFill>
        <p:spPr>
          <a:xfrm>
            <a:off x="4571999" y="1442613"/>
            <a:ext cx="3819300" cy="34459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p41"/>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977" name="Google Shape;977;p41"/>
          <p:cNvSpPr txBox="1"/>
          <p:nvPr/>
        </p:nvSpPr>
        <p:spPr>
          <a:xfrm>
            <a:off x="422850" y="2572438"/>
            <a:ext cx="3489600" cy="1015800"/>
          </a:xfrm>
          <a:prstGeom prst="rect">
            <a:avLst/>
          </a:prstGeom>
          <a:noFill/>
          <a:ln>
            <a:noFill/>
          </a:ln>
        </p:spPr>
        <p:txBody>
          <a:bodyPr anchorCtr="0" anchor="t" bIns="91425" lIns="91425" spcFirstLastPara="1" rIns="91425" wrap="square" tIns="91425">
            <a:spAutoFit/>
          </a:bodyPr>
          <a:lstStyle/>
          <a:p>
            <a:pPr indent="0" lvl="0" marL="457200" rtl="0" algn="l">
              <a:spcBef>
                <a:spcPts val="0"/>
              </a:spcBef>
              <a:spcAft>
                <a:spcPts val="0"/>
              </a:spcAft>
              <a:buNone/>
            </a:pPr>
            <a:r>
              <a:rPr lang="en" sz="1800">
                <a:latin typeface="KoHo Medium"/>
                <a:ea typeface="KoHo Medium"/>
                <a:cs typeface="KoHo Medium"/>
                <a:sym typeface="KoHo Medium"/>
              </a:rPr>
              <a:t>7</a:t>
            </a:r>
            <a:r>
              <a:rPr lang="en" sz="1800">
                <a:latin typeface="KoHo Medium"/>
                <a:ea typeface="KoHo Medium"/>
                <a:cs typeface="KoHo Medium"/>
                <a:sym typeface="KoHo Medium"/>
              </a:rPr>
              <a:t>) Review your order and confirm your SAT registration</a:t>
            </a:r>
            <a:endParaRPr sz="1800">
              <a:latin typeface="KoHo Medium"/>
              <a:ea typeface="KoHo Medium"/>
              <a:cs typeface="KoHo Medium"/>
              <a:sym typeface="KoHo Medium"/>
            </a:endParaRPr>
          </a:p>
        </p:txBody>
      </p:sp>
      <p:pic>
        <p:nvPicPr>
          <p:cNvPr id="978" name="Google Shape;978;p41"/>
          <p:cNvPicPr preferRelativeResize="0"/>
          <p:nvPr/>
        </p:nvPicPr>
        <p:blipFill>
          <a:blip r:embed="rId3">
            <a:alphaModFix/>
          </a:blip>
          <a:stretch>
            <a:fillRect/>
          </a:stretch>
        </p:blipFill>
        <p:spPr>
          <a:xfrm>
            <a:off x="3912450" y="1422462"/>
            <a:ext cx="4527426" cy="33157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42"/>
          <p:cNvSpPr txBox="1"/>
          <p:nvPr>
            <p:ph type="title"/>
          </p:nvPr>
        </p:nvSpPr>
        <p:spPr>
          <a:xfrm>
            <a:off x="1687050" y="1572188"/>
            <a:ext cx="5769900" cy="136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u="sng"/>
              <a:t>Overview of the ACT</a:t>
            </a:r>
            <a:endParaRPr sz="4200" u="sng"/>
          </a:p>
        </p:txBody>
      </p:sp>
      <p:grpSp>
        <p:nvGrpSpPr>
          <p:cNvPr id="984" name="Google Shape;984;p42"/>
          <p:cNvGrpSpPr/>
          <p:nvPr/>
        </p:nvGrpSpPr>
        <p:grpSpPr>
          <a:xfrm rot="5400000">
            <a:off x="4011676" y="4648483"/>
            <a:ext cx="2753951" cy="510609"/>
            <a:chOff x="4399950" y="2954075"/>
            <a:chExt cx="1287675" cy="238725"/>
          </a:xfrm>
        </p:grpSpPr>
        <p:sp>
          <p:nvSpPr>
            <p:cNvPr id="985" name="Google Shape;985;p42"/>
            <p:cNvSpPr/>
            <p:nvPr/>
          </p:nvSpPr>
          <p:spPr>
            <a:xfrm>
              <a:off x="4399950" y="2954075"/>
              <a:ext cx="1287675" cy="238725"/>
            </a:xfrm>
            <a:custGeom>
              <a:rect b="b" l="l" r="r" t="t"/>
              <a:pathLst>
                <a:path extrusionOk="0" h="9549" w="51507">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42"/>
            <p:cNvSpPr/>
            <p:nvPr/>
          </p:nvSpPr>
          <p:spPr>
            <a:xfrm>
              <a:off x="4471375" y="3122975"/>
              <a:ext cx="10450" cy="52575"/>
            </a:xfrm>
            <a:custGeom>
              <a:rect b="b" l="l" r="r" t="t"/>
              <a:pathLst>
                <a:path extrusionOk="0" h="2103" w="418">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42"/>
            <p:cNvSpPr/>
            <p:nvPr/>
          </p:nvSpPr>
          <p:spPr>
            <a:xfrm>
              <a:off x="4505900" y="3122750"/>
              <a:ext cx="10450" cy="52800"/>
            </a:xfrm>
            <a:custGeom>
              <a:rect b="b" l="l" r="r" t="t"/>
              <a:pathLst>
                <a:path extrusionOk="0" h="2112" w="418">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42"/>
            <p:cNvSpPr/>
            <p:nvPr/>
          </p:nvSpPr>
          <p:spPr>
            <a:xfrm>
              <a:off x="4540150" y="3122975"/>
              <a:ext cx="10425" cy="52575"/>
            </a:xfrm>
            <a:custGeom>
              <a:rect b="b" l="l" r="r" t="t"/>
              <a:pathLst>
                <a:path extrusionOk="0" h="2103" w="417">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42"/>
            <p:cNvSpPr/>
            <p:nvPr/>
          </p:nvSpPr>
          <p:spPr>
            <a:xfrm>
              <a:off x="4574675" y="3122975"/>
              <a:ext cx="10425" cy="52575"/>
            </a:xfrm>
            <a:custGeom>
              <a:rect b="b" l="l" r="r" t="t"/>
              <a:pathLst>
                <a:path extrusionOk="0" h="2103" w="417">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42"/>
            <p:cNvSpPr/>
            <p:nvPr/>
          </p:nvSpPr>
          <p:spPr>
            <a:xfrm>
              <a:off x="4608900" y="3122975"/>
              <a:ext cx="10450" cy="52575"/>
            </a:xfrm>
            <a:custGeom>
              <a:rect b="b" l="l" r="r" t="t"/>
              <a:pathLst>
                <a:path extrusionOk="0" h="2103" w="418">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42"/>
            <p:cNvSpPr/>
            <p:nvPr/>
          </p:nvSpPr>
          <p:spPr>
            <a:xfrm>
              <a:off x="4643425" y="3122975"/>
              <a:ext cx="10150" cy="52575"/>
            </a:xfrm>
            <a:custGeom>
              <a:rect b="b" l="l" r="r" t="t"/>
              <a:pathLst>
                <a:path extrusionOk="0" h="2103" w="406">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42"/>
            <p:cNvSpPr/>
            <p:nvPr/>
          </p:nvSpPr>
          <p:spPr>
            <a:xfrm>
              <a:off x="467765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2"/>
            <p:cNvSpPr/>
            <p:nvPr/>
          </p:nvSpPr>
          <p:spPr>
            <a:xfrm>
              <a:off x="4712175" y="3122975"/>
              <a:ext cx="10150" cy="52575"/>
            </a:xfrm>
            <a:custGeom>
              <a:rect b="b" l="l" r="r" t="t"/>
              <a:pathLst>
                <a:path extrusionOk="0" h="2103" w="406">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42"/>
            <p:cNvSpPr/>
            <p:nvPr/>
          </p:nvSpPr>
          <p:spPr>
            <a:xfrm>
              <a:off x="4746425"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42"/>
            <p:cNvSpPr/>
            <p:nvPr/>
          </p:nvSpPr>
          <p:spPr>
            <a:xfrm>
              <a:off x="47806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2"/>
            <p:cNvSpPr/>
            <p:nvPr/>
          </p:nvSpPr>
          <p:spPr>
            <a:xfrm>
              <a:off x="4815175" y="3122975"/>
              <a:ext cx="10450" cy="52575"/>
            </a:xfrm>
            <a:custGeom>
              <a:rect b="b" l="l" r="r" t="t"/>
              <a:pathLst>
                <a:path extrusionOk="0" h="2103" w="418">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2"/>
            <p:cNvSpPr/>
            <p:nvPr/>
          </p:nvSpPr>
          <p:spPr>
            <a:xfrm>
              <a:off x="4849400"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2"/>
            <p:cNvSpPr/>
            <p:nvPr/>
          </p:nvSpPr>
          <p:spPr>
            <a:xfrm>
              <a:off x="4883925"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2"/>
            <p:cNvSpPr/>
            <p:nvPr/>
          </p:nvSpPr>
          <p:spPr>
            <a:xfrm>
              <a:off x="4918150" y="3122750"/>
              <a:ext cx="10450" cy="52800"/>
            </a:xfrm>
            <a:custGeom>
              <a:rect b="b" l="l" r="r" t="t"/>
              <a:pathLst>
                <a:path extrusionOk="0" h="2112" w="418">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2"/>
            <p:cNvSpPr/>
            <p:nvPr/>
          </p:nvSpPr>
          <p:spPr>
            <a:xfrm>
              <a:off x="4952700" y="3122975"/>
              <a:ext cx="10125" cy="52575"/>
            </a:xfrm>
            <a:custGeom>
              <a:rect b="b" l="l" r="r" t="t"/>
              <a:pathLst>
                <a:path extrusionOk="0" h="2103" w="405">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2"/>
            <p:cNvSpPr/>
            <p:nvPr/>
          </p:nvSpPr>
          <p:spPr>
            <a:xfrm>
              <a:off x="4986925" y="3122525"/>
              <a:ext cx="10450" cy="53025"/>
            </a:xfrm>
            <a:custGeom>
              <a:rect b="b" l="l" r="r" t="t"/>
              <a:pathLst>
                <a:path extrusionOk="0" h="2121" w="418">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2"/>
            <p:cNvSpPr/>
            <p:nvPr/>
          </p:nvSpPr>
          <p:spPr>
            <a:xfrm>
              <a:off x="5021450" y="3122975"/>
              <a:ext cx="10150" cy="52575"/>
            </a:xfrm>
            <a:custGeom>
              <a:rect b="b" l="l" r="r" t="t"/>
              <a:pathLst>
                <a:path extrusionOk="0" h="2103" w="406">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2"/>
            <p:cNvSpPr/>
            <p:nvPr/>
          </p:nvSpPr>
          <p:spPr>
            <a:xfrm>
              <a:off x="5055675" y="3122525"/>
              <a:ext cx="10450" cy="53025"/>
            </a:xfrm>
            <a:custGeom>
              <a:rect b="b" l="l" r="r" t="t"/>
              <a:pathLst>
                <a:path extrusionOk="0" h="2121" w="418">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2"/>
            <p:cNvSpPr/>
            <p:nvPr/>
          </p:nvSpPr>
          <p:spPr>
            <a:xfrm>
              <a:off x="5090200" y="3122975"/>
              <a:ext cx="10450" cy="52575"/>
            </a:xfrm>
            <a:custGeom>
              <a:rect b="b" l="l" r="r" t="t"/>
              <a:pathLst>
                <a:path extrusionOk="0" h="2103" w="418">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2"/>
            <p:cNvSpPr/>
            <p:nvPr/>
          </p:nvSpPr>
          <p:spPr>
            <a:xfrm>
              <a:off x="5124450"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2"/>
            <p:cNvSpPr/>
            <p:nvPr/>
          </p:nvSpPr>
          <p:spPr>
            <a:xfrm>
              <a:off x="5158675"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2"/>
            <p:cNvSpPr/>
            <p:nvPr/>
          </p:nvSpPr>
          <p:spPr>
            <a:xfrm>
              <a:off x="5193200" y="3122975"/>
              <a:ext cx="10450" cy="52575"/>
            </a:xfrm>
            <a:custGeom>
              <a:rect b="b" l="l" r="r" t="t"/>
              <a:pathLst>
                <a:path extrusionOk="0" h="2103" w="418">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2"/>
            <p:cNvSpPr/>
            <p:nvPr/>
          </p:nvSpPr>
          <p:spPr>
            <a:xfrm>
              <a:off x="5227425"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2"/>
            <p:cNvSpPr/>
            <p:nvPr/>
          </p:nvSpPr>
          <p:spPr>
            <a:xfrm>
              <a:off x="5261950"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2"/>
            <p:cNvSpPr/>
            <p:nvPr/>
          </p:nvSpPr>
          <p:spPr>
            <a:xfrm>
              <a:off x="5296175"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2"/>
            <p:cNvSpPr/>
            <p:nvPr/>
          </p:nvSpPr>
          <p:spPr>
            <a:xfrm>
              <a:off x="5330725" y="3122750"/>
              <a:ext cx="10125" cy="52800"/>
            </a:xfrm>
            <a:custGeom>
              <a:rect b="b" l="l" r="r" t="t"/>
              <a:pathLst>
                <a:path extrusionOk="0" h="2112" w="405">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2"/>
            <p:cNvSpPr/>
            <p:nvPr/>
          </p:nvSpPr>
          <p:spPr>
            <a:xfrm>
              <a:off x="53649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2"/>
            <p:cNvSpPr/>
            <p:nvPr/>
          </p:nvSpPr>
          <p:spPr>
            <a:xfrm>
              <a:off x="5399475" y="3122750"/>
              <a:ext cx="10150" cy="52800"/>
            </a:xfrm>
            <a:custGeom>
              <a:rect b="b" l="l" r="r" t="t"/>
              <a:pathLst>
                <a:path extrusionOk="0" h="2112" w="406">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2"/>
            <p:cNvSpPr/>
            <p:nvPr/>
          </p:nvSpPr>
          <p:spPr>
            <a:xfrm>
              <a:off x="543370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2"/>
            <p:cNvSpPr/>
            <p:nvPr/>
          </p:nvSpPr>
          <p:spPr>
            <a:xfrm>
              <a:off x="5467925" y="3122750"/>
              <a:ext cx="10450" cy="52800"/>
            </a:xfrm>
            <a:custGeom>
              <a:rect b="b" l="l" r="r" t="t"/>
              <a:pathLst>
                <a:path extrusionOk="0" h="2112" w="418">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2"/>
            <p:cNvSpPr/>
            <p:nvPr/>
          </p:nvSpPr>
          <p:spPr>
            <a:xfrm>
              <a:off x="5502450" y="3122975"/>
              <a:ext cx="10450" cy="52575"/>
            </a:xfrm>
            <a:custGeom>
              <a:rect b="b" l="l" r="r" t="t"/>
              <a:pathLst>
                <a:path extrusionOk="0" h="2103" w="418">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2"/>
            <p:cNvSpPr/>
            <p:nvPr/>
          </p:nvSpPr>
          <p:spPr>
            <a:xfrm>
              <a:off x="553670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2"/>
            <p:cNvSpPr/>
            <p:nvPr/>
          </p:nvSpPr>
          <p:spPr>
            <a:xfrm>
              <a:off x="5571225" y="3122975"/>
              <a:ext cx="10150" cy="52575"/>
            </a:xfrm>
            <a:custGeom>
              <a:rect b="b" l="l" r="r" t="t"/>
              <a:pathLst>
                <a:path extrusionOk="0" h="2103" w="406">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2"/>
            <p:cNvSpPr/>
            <p:nvPr/>
          </p:nvSpPr>
          <p:spPr>
            <a:xfrm>
              <a:off x="5605450"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0" name="Google Shape;1020;p42"/>
          <p:cNvGrpSpPr/>
          <p:nvPr/>
        </p:nvGrpSpPr>
        <p:grpSpPr>
          <a:xfrm flipH="1" rot="-5613178">
            <a:off x="4077065" y="4759331"/>
            <a:ext cx="3397388" cy="576771"/>
            <a:chOff x="4330300" y="3920250"/>
            <a:chExt cx="1682975" cy="210775"/>
          </a:xfrm>
        </p:grpSpPr>
        <p:sp>
          <p:nvSpPr>
            <p:cNvPr id="1021" name="Google Shape;1021;p42"/>
            <p:cNvSpPr/>
            <p:nvPr/>
          </p:nvSpPr>
          <p:spPr>
            <a:xfrm>
              <a:off x="4586275" y="3920250"/>
              <a:ext cx="1427000" cy="210775"/>
            </a:xfrm>
            <a:custGeom>
              <a:rect b="b" l="l" r="r" t="t"/>
              <a:pathLst>
                <a:path extrusionOk="0" h="8431" w="57080">
                  <a:moveTo>
                    <a:pt x="1" y="1"/>
                  </a:moveTo>
                  <a:lnTo>
                    <a:pt x="1" y="8430"/>
                  </a:lnTo>
                  <a:lnTo>
                    <a:pt x="57079" y="8430"/>
                  </a:lnTo>
                  <a:lnTo>
                    <a:pt x="5707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2"/>
            <p:cNvSpPr/>
            <p:nvPr/>
          </p:nvSpPr>
          <p:spPr>
            <a:xfrm>
              <a:off x="4330300" y="3920250"/>
              <a:ext cx="304225" cy="210775"/>
            </a:xfrm>
            <a:custGeom>
              <a:rect b="b" l="l" r="r" t="t"/>
              <a:pathLst>
                <a:path extrusionOk="0" h="8431" w="12169">
                  <a:moveTo>
                    <a:pt x="10240" y="1"/>
                  </a:moveTo>
                  <a:lnTo>
                    <a:pt x="0" y="4215"/>
                  </a:lnTo>
                  <a:lnTo>
                    <a:pt x="10240" y="8430"/>
                  </a:lnTo>
                  <a:lnTo>
                    <a:pt x="12168" y="6299"/>
                  </a:lnTo>
                  <a:lnTo>
                    <a:pt x="10240" y="4215"/>
                  </a:lnTo>
                  <a:lnTo>
                    <a:pt x="12168" y="1751"/>
                  </a:lnTo>
                  <a:lnTo>
                    <a:pt x="1024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2"/>
            <p:cNvSpPr/>
            <p:nvPr/>
          </p:nvSpPr>
          <p:spPr>
            <a:xfrm>
              <a:off x="4330300" y="3978300"/>
              <a:ext cx="114625" cy="94675"/>
            </a:xfrm>
            <a:custGeom>
              <a:rect b="b" l="l" r="r" t="t"/>
              <a:pathLst>
                <a:path extrusionOk="0" h="3787" w="4585">
                  <a:moveTo>
                    <a:pt x="4584" y="0"/>
                  </a:moveTo>
                  <a:lnTo>
                    <a:pt x="0" y="1893"/>
                  </a:lnTo>
                  <a:lnTo>
                    <a:pt x="4584" y="3787"/>
                  </a:lnTo>
                  <a:lnTo>
                    <a:pt x="45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2"/>
            <p:cNvSpPr/>
            <p:nvPr/>
          </p:nvSpPr>
          <p:spPr>
            <a:xfrm>
              <a:off x="4634500" y="4070875"/>
              <a:ext cx="1378775" cy="13700"/>
            </a:xfrm>
            <a:custGeom>
              <a:rect b="b" l="l" r="r" t="t"/>
              <a:pathLst>
                <a:path extrusionOk="0" h="548" w="55151">
                  <a:moveTo>
                    <a:pt x="0" y="0"/>
                  </a:moveTo>
                  <a:lnTo>
                    <a:pt x="0" y="548"/>
                  </a:lnTo>
                  <a:lnTo>
                    <a:pt x="55150" y="548"/>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2"/>
            <p:cNvSpPr/>
            <p:nvPr/>
          </p:nvSpPr>
          <p:spPr>
            <a:xfrm>
              <a:off x="4634500" y="3960150"/>
              <a:ext cx="1378775" cy="14000"/>
            </a:xfrm>
            <a:custGeom>
              <a:rect b="b" l="l" r="r" t="t"/>
              <a:pathLst>
                <a:path extrusionOk="0" h="560" w="55151">
                  <a:moveTo>
                    <a:pt x="0" y="0"/>
                  </a:moveTo>
                  <a:lnTo>
                    <a:pt x="0" y="560"/>
                  </a:lnTo>
                  <a:lnTo>
                    <a:pt x="55150" y="560"/>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6" name="Google Shape;1026;p42"/>
          <p:cNvGrpSpPr/>
          <p:nvPr/>
        </p:nvGrpSpPr>
        <p:grpSpPr>
          <a:xfrm flipH="1" rot="5725711">
            <a:off x="2432233" y="3985580"/>
            <a:ext cx="3490513" cy="2207237"/>
            <a:chOff x="2600325" y="3927100"/>
            <a:chExt cx="1196000" cy="691475"/>
          </a:xfrm>
        </p:grpSpPr>
        <p:sp>
          <p:nvSpPr>
            <p:cNvPr id="1027" name="Google Shape;1027;p42"/>
            <p:cNvSpPr/>
            <p:nvPr/>
          </p:nvSpPr>
          <p:spPr>
            <a:xfrm>
              <a:off x="2600325" y="3927100"/>
              <a:ext cx="1196000" cy="691475"/>
            </a:xfrm>
            <a:custGeom>
              <a:rect b="b" l="l" r="r" t="t"/>
              <a:pathLst>
                <a:path extrusionOk="0" h="27659" w="47840">
                  <a:moveTo>
                    <a:pt x="4393" y="7621"/>
                  </a:moveTo>
                  <a:lnTo>
                    <a:pt x="31468" y="23265"/>
                  </a:lnTo>
                  <a:lnTo>
                    <a:pt x="4393" y="23265"/>
                  </a:lnTo>
                  <a:lnTo>
                    <a:pt x="4393" y="7621"/>
                  </a:lnTo>
                  <a:close/>
                  <a:moveTo>
                    <a:pt x="0" y="1"/>
                  </a:moveTo>
                  <a:lnTo>
                    <a:pt x="0" y="27659"/>
                  </a:lnTo>
                  <a:lnTo>
                    <a:pt x="47839" y="2765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2"/>
            <p:cNvSpPr/>
            <p:nvPr/>
          </p:nvSpPr>
          <p:spPr>
            <a:xfrm>
              <a:off x="2663425" y="4553375"/>
              <a:ext cx="14000" cy="50025"/>
            </a:xfrm>
            <a:custGeom>
              <a:rect b="b" l="l" r="r" t="t"/>
              <a:pathLst>
                <a:path extrusionOk="0" h="2001" w="560">
                  <a:moveTo>
                    <a:pt x="274" y="0"/>
                  </a:moveTo>
                  <a:cubicBezTo>
                    <a:pt x="238" y="0"/>
                    <a:pt x="191" y="12"/>
                    <a:pt x="155" y="36"/>
                  </a:cubicBezTo>
                  <a:cubicBezTo>
                    <a:pt x="60" y="72"/>
                    <a:pt x="0" y="167"/>
                    <a:pt x="0" y="274"/>
                  </a:cubicBezTo>
                  <a:lnTo>
                    <a:pt x="0" y="1727"/>
                  </a:lnTo>
                  <a:cubicBezTo>
                    <a:pt x="0" y="1869"/>
                    <a:pt x="131"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2"/>
            <p:cNvSpPr/>
            <p:nvPr/>
          </p:nvSpPr>
          <p:spPr>
            <a:xfrm>
              <a:off x="2712075"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2"/>
            <p:cNvSpPr/>
            <p:nvPr/>
          </p:nvSpPr>
          <p:spPr>
            <a:xfrm>
              <a:off x="2761650" y="4553375"/>
              <a:ext cx="13700" cy="49425"/>
            </a:xfrm>
            <a:custGeom>
              <a:rect b="b" l="l" r="r" t="t"/>
              <a:pathLst>
                <a:path extrusionOk="0" h="1977" w="548">
                  <a:moveTo>
                    <a:pt x="274" y="0"/>
                  </a:moveTo>
                  <a:cubicBezTo>
                    <a:pt x="226" y="0"/>
                    <a:pt x="191" y="12"/>
                    <a:pt x="143" y="24"/>
                  </a:cubicBezTo>
                  <a:cubicBezTo>
                    <a:pt x="60" y="72"/>
                    <a:pt x="0" y="167"/>
                    <a:pt x="0" y="274"/>
                  </a:cubicBezTo>
                  <a:lnTo>
                    <a:pt x="0" y="1727"/>
                  </a:lnTo>
                  <a:cubicBezTo>
                    <a:pt x="12" y="1893"/>
                    <a:pt x="143" y="1977"/>
                    <a:pt x="274" y="1977"/>
                  </a:cubicBezTo>
                  <a:cubicBezTo>
                    <a:pt x="405" y="1977"/>
                    <a:pt x="536" y="1893"/>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2"/>
            <p:cNvSpPr/>
            <p:nvPr/>
          </p:nvSpPr>
          <p:spPr>
            <a:xfrm>
              <a:off x="2810750" y="4553375"/>
              <a:ext cx="13725" cy="50025"/>
            </a:xfrm>
            <a:custGeom>
              <a:rect b="b" l="l" r="r" t="t"/>
              <a:pathLst>
                <a:path extrusionOk="0" h="2001" w="549">
                  <a:moveTo>
                    <a:pt x="275" y="0"/>
                  </a:moveTo>
                  <a:cubicBezTo>
                    <a:pt x="227" y="0"/>
                    <a:pt x="179" y="12"/>
                    <a:pt x="144" y="36"/>
                  </a:cubicBezTo>
                  <a:cubicBezTo>
                    <a:pt x="48" y="72"/>
                    <a:pt x="1" y="167"/>
                    <a:pt x="1" y="274"/>
                  </a:cubicBezTo>
                  <a:lnTo>
                    <a:pt x="1" y="1727"/>
                  </a:lnTo>
                  <a:cubicBezTo>
                    <a:pt x="1" y="1869"/>
                    <a:pt x="120" y="2000"/>
                    <a:pt x="275" y="2000"/>
                  </a:cubicBezTo>
                  <a:cubicBezTo>
                    <a:pt x="417" y="1989"/>
                    <a:pt x="548" y="1869"/>
                    <a:pt x="548" y="1727"/>
                  </a:cubicBezTo>
                  <a:lnTo>
                    <a:pt x="548" y="274"/>
                  </a:lnTo>
                  <a:cubicBezTo>
                    <a:pt x="548" y="119"/>
                    <a:pt x="429"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2"/>
            <p:cNvSpPr/>
            <p:nvPr/>
          </p:nvSpPr>
          <p:spPr>
            <a:xfrm>
              <a:off x="2859425"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2"/>
            <p:cNvSpPr/>
            <p:nvPr/>
          </p:nvSpPr>
          <p:spPr>
            <a:xfrm>
              <a:off x="2908675" y="4553375"/>
              <a:ext cx="14025" cy="50025"/>
            </a:xfrm>
            <a:custGeom>
              <a:rect b="b" l="l" r="r" t="t"/>
              <a:pathLst>
                <a:path extrusionOk="0" h="2001" w="561">
                  <a:moveTo>
                    <a:pt x="275" y="0"/>
                  </a:moveTo>
                  <a:cubicBezTo>
                    <a:pt x="239" y="0"/>
                    <a:pt x="191" y="12"/>
                    <a:pt x="156" y="36"/>
                  </a:cubicBezTo>
                  <a:cubicBezTo>
                    <a:pt x="60" y="72"/>
                    <a:pt x="1" y="167"/>
                    <a:pt x="1" y="274"/>
                  </a:cubicBezTo>
                  <a:lnTo>
                    <a:pt x="1" y="1727"/>
                  </a:lnTo>
                  <a:cubicBezTo>
                    <a:pt x="1" y="1869"/>
                    <a:pt x="132" y="2000"/>
                    <a:pt x="275" y="2000"/>
                  </a:cubicBezTo>
                  <a:cubicBezTo>
                    <a:pt x="430" y="1989"/>
                    <a:pt x="549" y="1869"/>
                    <a:pt x="560" y="1727"/>
                  </a:cubicBezTo>
                  <a:lnTo>
                    <a:pt x="560" y="274"/>
                  </a:lnTo>
                  <a:cubicBezTo>
                    <a:pt x="560"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2"/>
            <p:cNvSpPr/>
            <p:nvPr/>
          </p:nvSpPr>
          <p:spPr>
            <a:xfrm>
              <a:off x="2957650" y="4553375"/>
              <a:ext cx="14450" cy="50550"/>
            </a:xfrm>
            <a:custGeom>
              <a:rect b="b" l="l" r="r" t="t"/>
              <a:pathLst>
                <a:path extrusionOk="0" h="2022" w="578">
                  <a:moveTo>
                    <a:pt x="292" y="0"/>
                  </a:moveTo>
                  <a:cubicBezTo>
                    <a:pt x="245" y="0"/>
                    <a:pt x="197" y="12"/>
                    <a:pt x="161" y="36"/>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2"/>
            <p:cNvSpPr/>
            <p:nvPr/>
          </p:nvSpPr>
          <p:spPr>
            <a:xfrm>
              <a:off x="3006900" y="4553375"/>
              <a:ext cx="13725" cy="49875"/>
            </a:xfrm>
            <a:custGeom>
              <a:rect b="b" l="l" r="r" t="t"/>
              <a:pathLst>
                <a:path extrusionOk="0" h="1995" w="549">
                  <a:moveTo>
                    <a:pt x="275" y="0"/>
                  </a:moveTo>
                  <a:cubicBezTo>
                    <a:pt x="227" y="0"/>
                    <a:pt x="191" y="12"/>
                    <a:pt x="144" y="24"/>
                  </a:cubicBezTo>
                  <a:cubicBezTo>
                    <a:pt x="60" y="72"/>
                    <a:pt x="1" y="167"/>
                    <a:pt x="1" y="274"/>
                  </a:cubicBezTo>
                  <a:lnTo>
                    <a:pt x="1" y="1727"/>
                  </a:lnTo>
                  <a:cubicBezTo>
                    <a:pt x="1" y="1905"/>
                    <a:pt x="138" y="1995"/>
                    <a:pt x="275" y="1995"/>
                  </a:cubicBezTo>
                  <a:cubicBezTo>
                    <a:pt x="412" y="1995"/>
                    <a:pt x="549" y="1905"/>
                    <a:pt x="549" y="1727"/>
                  </a:cubicBezTo>
                  <a:lnTo>
                    <a:pt x="549" y="274"/>
                  </a:lnTo>
                  <a:cubicBezTo>
                    <a:pt x="549"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2"/>
            <p:cNvSpPr/>
            <p:nvPr/>
          </p:nvSpPr>
          <p:spPr>
            <a:xfrm>
              <a:off x="3055575" y="4553375"/>
              <a:ext cx="14475" cy="50550"/>
            </a:xfrm>
            <a:custGeom>
              <a:rect b="b" l="l" r="r" t="t"/>
              <a:pathLst>
                <a:path extrusionOk="0" h="2022" w="579">
                  <a:moveTo>
                    <a:pt x="292" y="0"/>
                  </a:moveTo>
                  <a:cubicBezTo>
                    <a:pt x="245" y="0"/>
                    <a:pt x="197" y="12"/>
                    <a:pt x="161" y="36"/>
                  </a:cubicBezTo>
                  <a:cubicBezTo>
                    <a:pt x="66" y="72"/>
                    <a:pt x="18" y="167"/>
                    <a:pt x="18" y="274"/>
                  </a:cubicBezTo>
                  <a:lnTo>
                    <a:pt x="18" y="1727"/>
                  </a:lnTo>
                  <a:cubicBezTo>
                    <a:pt x="1" y="1923"/>
                    <a:pt x="143" y="2021"/>
                    <a:pt x="288"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2"/>
            <p:cNvSpPr/>
            <p:nvPr/>
          </p:nvSpPr>
          <p:spPr>
            <a:xfrm>
              <a:off x="3104700"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2"/>
            <p:cNvSpPr/>
            <p:nvPr/>
          </p:nvSpPr>
          <p:spPr>
            <a:xfrm>
              <a:off x="3153950" y="4553375"/>
              <a:ext cx="14025" cy="50025"/>
            </a:xfrm>
            <a:custGeom>
              <a:rect b="b" l="l" r="r" t="t"/>
              <a:pathLst>
                <a:path extrusionOk="0" h="2001" w="561">
                  <a:moveTo>
                    <a:pt x="274" y="0"/>
                  </a:moveTo>
                  <a:cubicBezTo>
                    <a:pt x="239" y="0"/>
                    <a:pt x="191" y="12"/>
                    <a:pt x="155" y="36"/>
                  </a:cubicBezTo>
                  <a:cubicBezTo>
                    <a:pt x="60" y="72"/>
                    <a:pt x="1" y="167"/>
                    <a:pt x="1" y="274"/>
                  </a:cubicBezTo>
                  <a:lnTo>
                    <a:pt x="1" y="1727"/>
                  </a:lnTo>
                  <a:cubicBezTo>
                    <a:pt x="1" y="1869"/>
                    <a:pt x="132"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2"/>
            <p:cNvSpPr/>
            <p:nvPr/>
          </p:nvSpPr>
          <p:spPr>
            <a:xfrm>
              <a:off x="3202775" y="4553375"/>
              <a:ext cx="14450" cy="50550"/>
            </a:xfrm>
            <a:custGeom>
              <a:rect b="b" l="l" r="r" t="t"/>
              <a:pathLst>
                <a:path extrusionOk="0" h="2022" w="578">
                  <a:moveTo>
                    <a:pt x="286" y="0"/>
                  </a:moveTo>
                  <a:cubicBezTo>
                    <a:pt x="238" y="0"/>
                    <a:pt x="203" y="12"/>
                    <a:pt x="167" y="36"/>
                  </a:cubicBezTo>
                  <a:cubicBezTo>
                    <a:pt x="72" y="72"/>
                    <a:pt x="12" y="167"/>
                    <a:pt x="12" y="274"/>
                  </a:cubicBezTo>
                  <a:lnTo>
                    <a:pt x="12" y="1727"/>
                  </a:lnTo>
                  <a:cubicBezTo>
                    <a:pt x="0" y="1923"/>
                    <a:pt x="146" y="2021"/>
                    <a:pt x="290"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2"/>
            <p:cNvSpPr/>
            <p:nvPr/>
          </p:nvSpPr>
          <p:spPr>
            <a:xfrm>
              <a:off x="3251725" y="4553375"/>
              <a:ext cx="14475" cy="50550"/>
            </a:xfrm>
            <a:custGeom>
              <a:rect b="b" l="l" r="r" t="t"/>
              <a:pathLst>
                <a:path extrusionOk="0" h="2022" w="579">
                  <a:moveTo>
                    <a:pt x="293" y="0"/>
                  </a:moveTo>
                  <a:cubicBezTo>
                    <a:pt x="245" y="0"/>
                    <a:pt x="209" y="12"/>
                    <a:pt x="162" y="24"/>
                  </a:cubicBezTo>
                  <a:cubicBezTo>
                    <a:pt x="78"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2"/>
            <p:cNvSpPr/>
            <p:nvPr/>
          </p:nvSpPr>
          <p:spPr>
            <a:xfrm>
              <a:off x="3301300" y="4553375"/>
              <a:ext cx="13700" cy="50025"/>
            </a:xfrm>
            <a:custGeom>
              <a:rect b="b" l="l" r="r" t="t"/>
              <a:pathLst>
                <a:path extrusionOk="0" h="2001" w="548">
                  <a:moveTo>
                    <a:pt x="274" y="0"/>
                  </a:moveTo>
                  <a:cubicBezTo>
                    <a:pt x="226" y="0"/>
                    <a:pt x="179" y="12"/>
                    <a:pt x="143" y="36"/>
                  </a:cubicBezTo>
                  <a:cubicBezTo>
                    <a:pt x="48" y="72"/>
                    <a:pt x="0" y="167"/>
                    <a:pt x="0" y="274"/>
                  </a:cubicBezTo>
                  <a:lnTo>
                    <a:pt x="0" y="1727"/>
                  </a:lnTo>
                  <a:cubicBezTo>
                    <a:pt x="0" y="1869"/>
                    <a:pt x="119" y="2000"/>
                    <a:pt x="274" y="2000"/>
                  </a:cubicBezTo>
                  <a:cubicBezTo>
                    <a:pt x="417" y="1989"/>
                    <a:pt x="548" y="1869"/>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2"/>
            <p:cNvSpPr/>
            <p:nvPr/>
          </p:nvSpPr>
          <p:spPr>
            <a:xfrm>
              <a:off x="3349950"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3" y="2021"/>
                    <a:pt x="578" y="1923"/>
                    <a:pt x="566" y="1727"/>
                  </a:cubicBezTo>
                  <a:lnTo>
                    <a:pt x="566" y="274"/>
                  </a:lnTo>
                  <a:cubicBezTo>
                    <a:pt x="566" y="119"/>
                    <a:pt x="435"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2"/>
            <p:cNvSpPr/>
            <p:nvPr/>
          </p:nvSpPr>
          <p:spPr>
            <a:xfrm>
              <a:off x="3399225" y="4553375"/>
              <a:ext cx="14000" cy="50025"/>
            </a:xfrm>
            <a:custGeom>
              <a:rect b="b" l="l" r="r" t="t"/>
              <a:pathLst>
                <a:path extrusionOk="0" h="2001" w="560">
                  <a:moveTo>
                    <a:pt x="274" y="0"/>
                  </a:moveTo>
                  <a:cubicBezTo>
                    <a:pt x="239" y="0"/>
                    <a:pt x="191" y="12"/>
                    <a:pt x="155" y="36"/>
                  </a:cubicBezTo>
                  <a:cubicBezTo>
                    <a:pt x="60" y="72"/>
                    <a:pt x="0" y="167"/>
                    <a:pt x="12" y="274"/>
                  </a:cubicBezTo>
                  <a:lnTo>
                    <a:pt x="12" y="1727"/>
                  </a:lnTo>
                  <a:cubicBezTo>
                    <a:pt x="0" y="1869"/>
                    <a:pt x="131" y="2000"/>
                    <a:pt x="286" y="2000"/>
                  </a:cubicBezTo>
                  <a:cubicBezTo>
                    <a:pt x="429" y="2000"/>
                    <a:pt x="560"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2"/>
            <p:cNvSpPr/>
            <p:nvPr/>
          </p:nvSpPr>
          <p:spPr>
            <a:xfrm>
              <a:off x="3448050" y="4553375"/>
              <a:ext cx="14450" cy="50550"/>
            </a:xfrm>
            <a:custGeom>
              <a:rect b="b" l="l" r="r" t="t"/>
              <a:pathLst>
                <a:path extrusionOk="0" h="2022" w="578">
                  <a:moveTo>
                    <a:pt x="286" y="0"/>
                  </a:moveTo>
                  <a:cubicBezTo>
                    <a:pt x="238" y="0"/>
                    <a:pt x="202" y="12"/>
                    <a:pt x="167" y="36"/>
                  </a:cubicBezTo>
                  <a:cubicBezTo>
                    <a:pt x="71" y="72"/>
                    <a:pt x="12" y="167"/>
                    <a:pt x="12" y="274"/>
                  </a:cubicBezTo>
                  <a:lnTo>
                    <a:pt x="12" y="1727"/>
                  </a:lnTo>
                  <a:cubicBezTo>
                    <a:pt x="0" y="1923"/>
                    <a:pt x="146" y="2021"/>
                    <a:pt x="290" y="2021"/>
                  </a:cubicBezTo>
                  <a:cubicBezTo>
                    <a:pt x="435" y="2021"/>
                    <a:pt x="577"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2"/>
            <p:cNvSpPr/>
            <p:nvPr/>
          </p:nvSpPr>
          <p:spPr>
            <a:xfrm>
              <a:off x="3497150" y="4553375"/>
              <a:ext cx="14450" cy="50550"/>
            </a:xfrm>
            <a:custGeom>
              <a:rect b="b" l="l" r="r" t="t"/>
              <a:pathLst>
                <a:path extrusionOk="0" h="2022" w="578">
                  <a:moveTo>
                    <a:pt x="286" y="0"/>
                  </a:moveTo>
                  <a:cubicBezTo>
                    <a:pt x="239" y="0"/>
                    <a:pt x="203" y="12"/>
                    <a:pt x="167" y="24"/>
                  </a:cubicBezTo>
                  <a:cubicBezTo>
                    <a:pt x="72" y="72"/>
                    <a:pt x="12" y="167"/>
                    <a:pt x="12" y="274"/>
                  </a:cubicBezTo>
                  <a:lnTo>
                    <a:pt x="12" y="1727"/>
                  </a:lnTo>
                  <a:cubicBezTo>
                    <a:pt x="1" y="1923"/>
                    <a:pt x="146" y="2021"/>
                    <a:pt x="291"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2"/>
            <p:cNvSpPr/>
            <p:nvPr/>
          </p:nvSpPr>
          <p:spPr>
            <a:xfrm>
              <a:off x="3546125" y="4553375"/>
              <a:ext cx="14450" cy="50550"/>
            </a:xfrm>
            <a:custGeom>
              <a:rect b="b" l="l" r="r" t="t"/>
              <a:pathLst>
                <a:path extrusionOk="0" h="2022" w="578">
                  <a:moveTo>
                    <a:pt x="292" y="0"/>
                  </a:moveTo>
                  <a:cubicBezTo>
                    <a:pt x="244" y="0"/>
                    <a:pt x="197" y="12"/>
                    <a:pt x="161" y="36"/>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2"/>
            <p:cNvSpPr/>
            <p:nvPr/>
          </p:nvSpPr>
          <p:spPr>
            <a:xfrm>
              <a:off x="3595225" y="4553375"/>
              <a:ext cx="14475" cy="50550"/>
            </a:xfrm>
            <a:custGeom>
              <a:rect b="b" l="l" r="r" t="t"/>
              <a:pathLst>
                <a:path extrusionOk="0" h="2022" w="579">
                  <a:moveTo>
                    <a:pt x="292" y="0"/>
                  </a:moveTo>
                  <a:cubicBezTo>
                    <a:pt x="245" y="0"/>
                    <a:pt x="197" y="12"/>
                    <a:pt x="161"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8" name="Google Shape;1048;p42"/>
          <p:cNvGrpSpPr/>
          <p:nvPr/>
        </p:nvGrpSpPr>
        <p:grpSpPr>
          <a:xfrm flipH="1" rot="-10439837">
            <a:off x="3450117" y="3900992"/>
            <a:ext cx="1160957" cy="2376414"/>
            <a:chOff x="6404350" y="3138600"/>
            <a:chExt cx="658750" cy="1348425"/>
          </a:xfrm>
        </p:grpSpPr>
        <p:sp>
          <p:nvSpPr>
            <p:cNvPr id="1049" name="Google Shape;1049;p42"/>
            <p:cNvSpPr/>
            <p:nvPr/>
          </p:nvSpPr>
          <p:spPr>
            <a:xfrm>
              <a:off x="6404350" y="3138600"/>
              <a:ext cx="658750" cy="1348425"/>
            </a:xfrm>
            <a:custGeom>
              <a:rect b="b" l="l" r="r" t="t"/>
              <a:pathLst>
                <a:path extrusionOk="0" h="53937" w="26350">
                  <a:moveTo>
                    <a:pt x="19218" y="8502"/>
                  </a:moveTo>
                  <a:lnTo>
                    <a:pt x="19218" y="45435"/>
                  </a:lnTo>
                  <a:cubicBezTo>
                    <a:pt x="11931" y="42518"/>
                    <a:pt x="7145" y="35446"/>
                    <a:pt x="7145" y="27600"/>
                  </a:cubicBezTo>
                  <a:lnTo>
                    <a:pt x="7145" y="26349"/>
                  </a:lnTo>
                  <a:cubicBezTo>
                    <a:pt x="7145" y="18491"/>
                    <a:pt x="11931" y="11431"/>
                    <a:pt x="19218" y="8502"/>
                  </a:cubicBezTo>
                  <a:close/>
                  <a:moveTo>
                    <a:pt x="26349" y="1"/>
                  </a:moveTo>
                  <a:cubicBezTo>
                    <a:pt x="11800" y="1"/>
                    <a:pt x="1" y="11800"/>
                    <a:pt x="1" y="26349"/>
                  </a:cubicBezTo>
                  <a:lnTo>
                    <a:pt x="1" y="27600"/>
                  </a:lnTo>
                  <a:cubicBezTo>
                    <a:pt x="1" y="42149"/>
                    <a:pt x="11800" y="53936"/>
                    <a:pt x="26349" y="53936"/>
                  </a:cubicBezTo>
                  <a:lnTo>
                    <a:pt x="263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2"/>
            <p:cNvSpPr/>
            <p:nvPr/>
          </p:nvSpPr>
          <p:spPr>
            <a:xfrm>
              <a:off x="6977050" y="4388775"/>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2"/>
                    <a:pt x="2572" y="131"/>
                    <a:pt x="2525" y="83"/>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2"/>
            <p:cNvSpPr/>
            <p:nvPr/>
          </p:nvSpPr>
          <p:spPr>
            <a:xfrm>
              <a:off x="6976350" y="4327125"/>
              <a:ext cx="65625" cy="13775"/>
            </a:xfrm>
            <a:custGeom>
              <a:rect b="b" l="l" r="r" t="t"/>
              <a:pathLst>
                <a:path extrusionOk="0" h="551" w="2625">
                  <a:moveTo>
                    <a:pt x="375" y="1"/>
                  </a:moveTo>
                  <a:cubicBezTo>
                    <a:pt x="4" y="1"/>
                    <a:pt x="0" y="551"/>
                    <a:pt x="364" y="551"/>
                  </a:cubicBezTo>
                  <a:cubicBezTo>
                    <a:pt x="375" y="551"/>
                    <a:pt x="386" y="550"/>
                    <a:pt x="398" y="549"/>
                  </a:cubicBezTo>
                  <a:lnTo>
                    <a:pt x="2350" y="549"/>
                  </a:lnTo>
                  <a:cubicBezTo>
                    <a:pt x="2505" y="549"/>
                    <a:pt x="2624" y="430"/>
                    <a:pt x="2624" y="275"/>
                  </a:cubicBezTo>
                  <a:cubicBezTo>
                    <a:pt x="2624" y="204"/>
                    <a:pt x="2600" y="132"/>
                    <a:pt x="2553" y="85"/>
                  </a:cubicBezTo>
                  <a:cubicBezTo>
                    <a:pt x="2493" y="37"/>
                    <a:pt x="2434" y="1"/>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2"/>
            <p:cNvSpPr/>
            <p:nvPr/>
          </p:nvSpPr>
          <p:spPr>
            <a:xfrm>
              <a:off x="6976350" y="4265825"/>
              <a:ext cx="65625" cy="14050"/>
            </a:xfrm>
            <a:custGeom>
              <a:rect b="b" l="l" r="r" t="t"/>
              <a:pathLst>
                <a:path extrusionOk="0" h="562" w="2625">
                  <a:moveTo>
                    <a:pt x="375" y="0"/>
                  </a:moveTo>
                  <a:cubicBezTo>
                    <a:pt x="0" y="0"/>
                    <a:pt x="0" y="561"/>
                    <a:pt x="375" y="561"/>
                  </a:cubicBezTo>
                  <a:cubicBezTo>
                    <a:pt x="382" y="561"/>
                    <a:pt x="390" y="561"/>
                    <a:pt x="398" y="560"/>
                  </a:cubicBezTo>
                  <a:lnTo>
                    <a:pt x="2350" y="560"/>
                  </a:lnTo>
                  <a:cubicBezTo>
                    <a:pt x="2505" y="560"/>
                    <a:pt x="2624" y="429"/>
                    <a:pt x="2624" y="287"/>
                  </a:cubicBezTo>
                  <a:cubicBezTo>
                    <a:pt x="2624" y="215"/>
                    <a:pt x="2600" y="144"/>
                    <a:pt x="2553" y="96"/>
                  </a:cubicBezTo>
                  <a:cubicBezTo>
                    <a:pt x="2493" y="37"/>
                    <a:pt x="2434" y="13"/>
                    <a:pt x="2350" y="1"/>
                  </a:cubicBezTo>
                  <a:lnTo>
                    <a:pt x="398" y="1"/>
                  </a:lnTo>
                  <a:cubicBezTo>
                    <a:pt x="390" y="0"/>
                    <a:pt x="382" y="0"/>
                    <a:pt x="3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2"/>
            <p:cNvSpPr/>
            <p:nvPr/>
          </p:nvSpPr>
          <p:spPr>
            <a:xfrm>
              <a:off x="6976350" y="4204775"/>
              <a:ext cx="65625" cy="13775"/>
            </a:xfrm>
            <a:custGeom>
              <a:rect b="b" l="l" r="r" t="t"/>
              <a:pathLst>
                <a:path extrusionOk="0" h="551" w="2625">
                  <a:moveTo>
                    <a:pt x="364" y="1"/>
                  </a:moveTo>
                  <a:cubicBezTo>
                    <a:pt x="0" y="1"/>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2"/>
            <p:cNvSpPr/>
            <p:nvPr/>
          </p:nvSpPr>
          <p:spPr>
            <a:xfrm>
              <a:off x="6976350" y="4143450"/>
              <a:ext cx="68000" cy="13775"/>
            </a:xfrm>
            <a:custGeom>
              <a:rect b="b" l="l" r="r" t="t"/>
              <a:pathLst>
                <a:path extrusionOk="0" h="551" w="2720">
                  <a:moveTo>
                    <a:pt x="364" y="1"/>
                  </a:moveTo>
                  <a:cubicBezTo>
                    <a:pt x="0" y="1"/>
                    <a:pt x="4" y="551"/>
                    <a:pt x="375" y="551"/>
                  </a:cubicBezTo>
                  <a:cubicBezTo>
                    <a:pt x="382" y="551"/>
                    <a:pt x="390" y="550"/>
                    <a:pt x="398" y="550"/>
                  </a:cubicBezTo>
                  <a:lnTo>
                    <a:pt x="2350" y="550"/>
                  </a:lnTo>
                  <a:cubicBezTo>
                    <a:pt x="2600" y="538"/>
                    <a:pt x="2719" y="252"/>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2"/>
            <p:cNvSpPr/>
            <p:nvPr/>
          </p:nvSpPr>
          <p:spPr>
            <a:xfrm>
              <a:off x="6976350" y="4082150"/>
              <a:ext cx="65625" cy="13775"/>
            </a:xfrm>
            <a:custGeom>
              <a:rect b="b" l="l" r="r" t="t"/>
              <a:pathLst>
                <a:path extrusionOk="0" h="551" w="2625">
                  <a:moveTo>
                    <a:pt x="364" y="0"/>
                  </a:moveTo>
                  <a:cubicBezTo>
                    <a:pt x="0" y="0"/>
                    <a:pt x="4" y="550"/>
                    <a:pt x="375" y="550"/>
                  </a:cubicBezTo>
                  <a:cubicBezTo>
                    <a:pt x="382" y="550"/>
                    <a:pt x="390" y="550"/>
                    <a:pt x="398" y="549"/>
                  </a:cubicBezTo>
                  <a:lnTo>
                    <a:pt x="2350" y="549"/>
                  </a:lnTo>
                  <a:cubicBezTo>
                    <a:pt x="2505" y="549"/>
                    <a:pt x="2624" y="418"/>
                    <a:pt x="2624" y="276"/>
                  </a:cubicBezTo>
                  <a:cubicBezTo>
                    <a:pt x="2624" y="204"/>
                    <a:pt x="2600" y="133"/>
                    <a:pt x="2553" y="85"/>
                  </a:cubicBezTo>
                  <a:cubicBezTo>
                    <a:pt x="2493" y="25"/>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2"/>
            <p:cNvSpPr/>
            <p:nvPr/>
          </p:nvSpPr>
          <p:spPr>
            <a:xfrm>
              <a:off x="6976350" y="40208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2"/>
            <p:cNvSpPr/>
            <p:nvPr/>
          </p:nvSpPr>
          <p:spPr>
            <a:xfrm>
              <a:off x="6976350" y="3959225"/>
              <a:ext cx="65625" cy="14050"/>
            </a:xfrm>
            <a:custGeom>
              <a:rect b="b" l="l" r="r" t="t"/>
              <a:pathLst>
                <a:path extrusionOk="0" h="562" w="2625">
                  <a:moveTo>
                    <a:pt x="375" y="1"/>
                  </a:moveTo>
                  <a:cubicBezTo>
                    <a:pt x="0" y="1"/>
                    <a:pt x="0" y="562"/>
                    <a:pt x="375" y="562"/>
                  </a:cubicBezTo>
                  <a:cubicBezTo>
                    <a:pt x="382" y="562"/>
                    <a:pt x="390" y="561"/>
                    <a:pt x="398" y="561"/>
                  </a:cubicBezTo>
                  <a:lnTo>
                    <a:pt x="2350" y="561"/>
                  </a:lnTo>
                  <a:cubicBezTo>
                    <a:pt x="2505" y="561"/>
                    <a:pt x="2624" y="430"/>
                    <a:pt x="2624" y="287"/>
                  </a:cubicBezTo>
                  <a:cubicBezTo>
                    <a:pt x="2624" y="216"/>
                    <a:pt x="2600" y="144"/>
                    <a:pt x="2553" y="97"/>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2"/>
            <p:cNvSpPr/>
            <p:nvPr/>
          </p:nvSpPr>
          <p:spPr>
            <a:xfrm>
              <a:off x="6977650" y="3897925"/>
              <a:ext cx="66700" cy="14025"/>
            </a:xfrm>
            <a:custGeom>
              <a:rect b="b" l="l" r="r" t="t"/>
              <a:pathLst>
                <a:path extrusionOk="0" h="561" w="2668">
                  <a:moveTo>
                    <a:pt x="334" y="1"/>
                  </a:moveTo>
                  <a:cubicBezTo>
                    <a:pt x="0" y="36"/>
                    <a:pt x="0" y="536"/>
                    <a:pt x="334" y="560"/>
                  </a:cubicBezTo>
                  <a:lnTo>
                    <a:pt x="2298" y="560"/>
                  </a:lnTo>
                  <a:cubicBezTo>
                    <a:pt x="2548" y="548"/>
                    <a:pt x="2667" y="263"/>
                    <a:pt x="2501" y="96"/>
                  </a:cubicBezTo>
                  <a:cubicBezTo>
                    <a:pt x="2441" y="36"/>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2"/>
            <p:cNvSpPr/>
            <p:nvPr/>
          </p:nvSpPr>
          <p:spPr>
            <a:xfrm>
              <a:off x="6976350" y="3836850"/>
              <a:ext cx="68000" cy="13800"/>
            </a:xfrm>
            <a:custGeom>
              <a:rect b="b" l="l" r="r" t="t"/>
              <a:pathLst>
                <a:path extrusionOk="0" h="552" w="2720">
                  <a:moveTo>
                    <a:pt x="2378" y="1"/>
                  </a:moveTo>
                  <a:cubicBezTo>
                    <a:pt x="2369" y="1"/>
                    <a:pt x="2359" y="1"/>
                    <a:pt x="2350" y="3"/>
                  </a:cubicBezTo>
                  <a:lnTo>
                    <a:pt x="398" y="3"/>
                  </a:lnTo>
                  <a:cubicBezTo>
                    <a:pt x="386" y="2"/>
                    <a:pt x="375" y="1"/>
                    <a:pt x="364" y="1"/>
                  </a:cubicBezTo>
                  <a:cubicBezTo>
                    <a:pt x="0" y="1"/>
                    <a:pt x="4" y="551"/>
                    <a:pt x="375" y="551"/>
                  </a:cubicBezTo>
                  <a:cubicBezTo>
                    <a:pt x="382" y="551"/>
                    <a:pt x="390" y="551"/>
                    <a:pt x="398" y="551"/>
                  </a:cubicBezTo>
                  <a:lnTo>
                    <a:pt x="2350" y="551"/>
                  </a:lnTo>
                  <a:cubicBezTo>
                    <a:pt x="2600" y="539"/>
                    <a:pt x="2719" y="253"/>
                    <a:pt x="2553" y="86"/>
                  </a:cubicBezTo>
                  <a:cubicBezTo>
                    <a:pt x="2501" y="34"/>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2"/>
            <p:cNvSpPr/>
            <p:nvPr/>
          </p:nvSpPr>
          <p:spPr>
            <a:xfrm>
              <a:off x="6976350" y="3775525"/>
              <a:ext cx="68000" cy="13800"/>
            </a:xfrm>
            <a:custGeom>
              <a:rect b="b" l="l" r="r" t="t"/>
              <a:pathLst>
                <a:path extrusionOk="0" h="552" w="2720">
                  <a:moveTo>
                    <a:pt x="2378" y="1"/>
                  </a:moveTo>
                  <a:cubicBezTo>
                    <a:pt x="2369" y="1"/>
                    <a:pt x="2359" y="2"/>
                    <a:pt x="2350" y="3"/>
                  </a:cubicBezTo>
                  <a:lnTo>
                    <a:pt x="398" y="3"/>
                  </a:lnTo>
                  <a:cubicBezTo>
                    <a:pt x="386" y="2"/>
                    <a:pt x="375" y="2"/>
                    <a:pt x="364" y="2"/>
                  </a:cubicBezTo>
                  <a:cubicBezTo>
                    <a:pt x="0" y="2"/>
                    <a:pt x="4" y="552"/>
                    <a:pt x="375" y="552"/>
                  </a:cubicBezTo>
                  <a:cubicBezTo>
                    <a:pt x="382" y="552"/>
                    <a:pt x="390" y="551"/>
                    <a:pt x="398" y="551"/>
                  </a:cubicBezTo>
                  <a:lnTo>
                    <a:pt x="2350" y="551"/>
                  </a:lnTo>
                  <a:cubicBezTo>
                    <a:pt x="2600" y="539"/>
                    <a:pt x="2719" y="253"/>
                    <a:pt x="2553" y="87"/>
                  </a:cubicBezTo>
                  <a:cubicBezTo>
                    <a:pt x="2501" y="35"/>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2"/>
            <p:cNvSpPr/>
            <p:nvPr/>
          </p:nvSpPr>
          <p:spPr>
            <a:xfrm>
              <a:off x="6976350" y="3714225"/>
              <a:ext cx="65625" cy="13775"/>
            </a:xfrm>
            <a:custGeom>
              <a:rect b="b" l="l" r="r" t="t"/>
              <a:pathLst>
                <a:path extrusionOk="0" h="551" w="2625">
                  <a:moveTo>
                    <a:pt x="2381" y="0"/>
                  </a:moveTo>
                  <a:cubicBezTo>
                    <a:pt x="2371" y="0"/>
                    <a:pt x="2361" y="1"/>
                    <a:pt x="2350" y="3"/>
                  </a:cubicBezTo>
                  <a:lnTo>
                    <a:pt x="398" y="3"/>
                  </a:lnTo>
                  <a:cubicBezTo>
                    <a:pt x="386" y="2"/>
                    <a:pt x="375" y="1"/>
                    <a:pt x="364" y="1"/>
                  </a:cubicBezTo>
                  <a:cubicBezTo>
                    <a:pt x="0" y="1"/>
                    <a:pt x="4" y="551"/>
                    <a:pt x="375" y="551"/>
                  </a:cubicBezTo>
                  <a:cubicBezTo>
                    <a:pt x="382" y="551"/>
                    <a:pt x="390" y="551"/>
                    <a:pt x="398" y="550"/>
                  </a:cubicBezTo>
                  <a:lnTo>
                    <a:pt x="2350" y="550"/>
                  </a:lnTo>
                  <a:cubicBezTo>
                    <a:pt x="2505" y="550"/>
                    <a:pt x="2624" y="419"/>
                    <a:pt x="2624" y="276"/>
                  </a:cubicBezTo>
                  <a:cubicBezTo>
                    <a:pt x="2624" y="205"/>
                    <a:pt x="2600" y="134"/>
                    <a:pt x="2553" y="86"/>
                  </a:cubicBezTo>
                  <a:cubicBezTo>
                    <a:pt x="2501" y="34"/>
                    <a:pt x="2449" y="0"/>
                    <a:pt x="23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2"/>
            <p:cNvSpPr/>
            <p:nvPr/>
          </p:nvSpPr>
          <p:spPr>
            <a:xfrm>
              <a:off x="6976350" y="36529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192"/>
                    <a:pt x="2600" y="133"/>
                    <a:pt x="2553" y="73"/>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2"/>
            <p:cNvSpPr/>
            <p:nvPr/>
          </p:nvSpPr>
          <p:spPr>
            <a:xfrm>
              <a:off x="6977050" y="3591650"/>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3"/>
                    <a:pt x="2572" y="131"/>
                    <a:pt x="2525" y="84"/>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2"/>
            <p:cNvSpPr/>
            <p:nvPr/>
          </p:nvSpPr>
          <p:spPr>
            <a:xfrm>
              <a:off x="6976350" y="3530000"/>
              <a:ext cx="65625" cy="14050"/>
            </a:xfrm>
            <a:custGeom>
              <a:rect b="b" l="l" r="r" t="t"/>
              <a:pathLst>
                <a:path extrusionOk="0" h="562" w="2625">
                  <a:moveTo>
                    <a:pt x="375" y="1"/>
                  </a:moveTo>
                  <a:cubicBezTo>
                    <a:pt x="0" y="1"/>
                    <a:pt x="0" y="562"/>
                    <a:pt x="375" y="562"/>
                  </a:cubicBezTo>
                  <a:cubicBezTo>
                    <a:pt x="382" y="562"/>
                    <a:pt x="390" y="562"/>
                    <a:pt x="398" y="561"/>
                  </a:cubicBezTo>
                  <a:lnTo>
                    <a:pt x="2350" y="561"/>
                  </a:lnTo>
                  <a:cubicBezTo>
                    <a:pt x="2505" y="561"/>
                    <a:pt x="2624" y="430"/>
                    <a:pt x="2624" y="287"/>
                  </a:cubicBezTo>
                  <a:cubicBezTo>
                    <a:pt x="2624" y="216"/>
                    <a:pt x="2600" y="144"/>
                    <a:pt x="2553" y="97"/>
                  </a:cubicBezTo>
                  <a:cubicBezTo>
                    <a:pt x="2493" y="37"/>
                    <a:pt x="2434" y="14"/>
                    <a:pt x="2350" y="2"/>
                  </a:cubicBezTo>
                  <a:lnTo>
                    <a:pt x="398" y="2"/>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2"/>
            <p:cNvSpPr/>
            <p:nvPr/>
          </p:nvSpPr>
          <p:spPr>
            <a:xfrm>
              <a:off x="6976350" y="346897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2"/>
            <p:cNvSpPr/>
            <p:nvPr/>
          </p:nvSpPr>
          <p:spPr>
            <a:xfrm>
              <a:off x="6976350" y="3407650"/>
              <a:ext cx="65625" cy="13775"/>
            </a:xfrm>
            <a:custGeom>
              <a:rect b="b" l="l" r="r" t="t"/>
              <a:pathLst>
                <a:path extrusionOk="0" h="551" w="2625">
                  <a:moveTo>
                    <a:pt x="364" y="1"/>
                  </a:moveTo>
                  <a:cubicBezTo>
                    <a:pt x="0" y="1"/>
                    <a:pt x="4" y="551"/>
                    <a:pt x="375" y="551"/>
                  </a:cubicBezTo>
                  <a:cubicBezTo>
                    <a:pt x="382" y="551"/>
                    <a:pt x="390" y="550"/>
                    <a:pt x="398" y="550"/>
                  </a:cubicBezTo>
                  <a:lnTo>
                    <a:pt x="2350" y="550"/>
                  </a:lnTo>
                  <a:cubicBezTo>
                    <a:pt x="2505" y="550"/>
                    <a:pt x="2624" y="419"/>
                    <a:pt x="2624" y="276"/>
                  </a:cubicBezTo>
                  <a:cubicBezTo>
                    <a:pt x="2624" y="205"/>
                    <a:pt x="2600" y="13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2"/>
            <p:cNvSpPr/>
            <p:nvPr/>
          </p:nvSpPr>
          <p:spPr>
            <a:xfrm>
              <a:off x="6976350" y="3346325"/>
              <a:ext cx="68000" cy="13775"/>
            </a:xfrm>
            <a:custGeom>
              <a:rect b="b" l="l" r="r" t="t"/>
              <a:pathLst>
                <a:path extrusionOk="0" h="551" w="2720">
                  <a:moveTo>
                    <a:pt x="364" y="1"/>
                  </a:moveTo>
                  <a:cubicBezTo>
                    <a:pt x="0" y="1"/>
                    <a:pt x="4" y="551"/>
                    <a:pt x="375" y="551"/>
                  </a:cubicBezTo>
                  <a:cubicBezTo>
                    <a:pt x="382" y="551"/>
                    <a:pt x="390" y="551"/>
                    <a:pt x="398" y="550"/>
                  </a:cubicBezTo>
                  <a:lnTo>
                    <a:pt x="2350" y="550"/>
                  </a:lnTo>
                  <a:cubicBezTo>
                    <a:pt x="2600" y="538"/>
                    <a:pt x="2719" y="25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2"/>
            <p:cNvSpPr/>
            <p:nvPr/>
          </p:nvSpPr>
          <p:spPr>
            <a:xfrm>
              <a:off x="6977650" y="3284750"/>
              <a:ext cx="66700" cy="14025"/>
            </a:xfrm>
            <a:custGeom>
              <a:rect b="b" l="l" r="r" t="t"/>
              <a:pathLst>
                <a:path extrusionOk="0" h="561" w="2668">
                  <a:moveTo>
                    <a:pt x="334" y="1"/>
                  </a:moveTo>
                  <a:cubicBezTo>
                    <a:pt x="0" y="37"/>
                    <a:pt x="0" y="537"/>
                    <a:pt x="334" y="560"/>
                  </a:cubicBezTo>
                  <a:lnTo>
                    <a:pt x="2298" y="560"/>
                  </a:lnTo>
                  <a:cubicBezTo>
                    <a:pt x="2548" y="549"/>
                    <a:pt x="2667" y="263"/>
                    <a:pt x="2501" y="96"/>
                  </a:cubicBezTo>
                  <a:cubicBezTo>
                    <a:pt x="2441" y="37"/>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2"/>
            <p:cNvSpPr/>
            <p:nvPr/>
          </p:nvSpPr>
          <p:spPr>
            <a:xfrm>
              <a:off x="6976350" y="3223425"/>
              <a:ext cx="68000" cy="14050"/>
            </a:xfrm>
            <a:custGeom>
              <a:rect b="b" l="l" r="r" t="t"/>
              <a:pathLst>
                <a:path extrusionOk="0" h="562" w="2720">
                  <a:moveTo>
                    <a:pt x="375" y="1"/>
                  </a:moveTo>
                  <a:cubicBezTo>
                    <a:pt x="0" y="1"/>
                    <a:pt x="0" y="561"/>
                    <a:pt x="375" y="561"/>
                  </a:cubicBezTo>
                  <a:cubicBezTo>
                    <a:pt x="382" y="561"/>
                    <a:pt x="390" y="561"/>
                    <a:pt x="398" y="561"/>
                  </a:cubicBezTo>
                  <a:lnTo>
                    <a:pt x="2350" y="561"/>
                  </a:lnTo>
                  <a:cubicBezTo>
                    <a:pt x="2600" y="549"/>
                    <a:pt x="2719" y="263"/>
                    <a:pt x="2553" y="96"/>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0" name="Google Shape;1070;p42"/>
          <p:cNvGrpSpPr/>
          <p:nvPr/>
        </p:nvGrpSpPr>
        <p:grpSpPr>
          <a:xfrm rot="-7708923">
            <a:off x="2572250" y="3901579"/>
            <a:ext cx="2564825" cy="1864088"/>
            <a:chOff x="7365331" y="3876744"/>
            <a:chExt cx="752588" cy="546995"/>
          </a:xfrm>
        </p:grpSpPr>
        <p:sp>
          <p:nvSpPr>
            <p:cNvPr id="1071" name="Google Shape;1071;p42"/>
            <p:cNvSpPr/>
            <p:nvPr/>
          </p:nvSpPr>
          <p:spPr>
            <a:xfrm>
              <a:off x="7365331" y="3876744"/>
              <a:ext cx="555487" cy="388974"/>
            </a:xfrm>
            <a:custGeom>
              <a:rect b="b" l="l" r="r" t="t"/>
              <a:pathLst>
                <a:path extrusionOk="0" h="27163" w="38791">
                  <a:moveTo>
                    <a:pt x="996" y="1"/>
                  </a:moveTo>
                  <a:cubicBezTo>
                    <a:pt x="847" y="1"/>
                    <a:pt x="744" y="36"/>
                    <a:pt x="691" y="110"/>
                  </a:cubicBezTo>
                  <a:cubicBezTo>
                    <a:pt x="0" y="1062"/>
                    <a:pt x="7823" y="7849"/>
                    <a:pt x="18157" y="15290"/>
                  </a:cubicBezTo>
                  <a:cubicBezTo>
                    <a:pt x="27688" y="22153"/>
                    <a:pt x="36024" y="27162"/>
                    <a:pt x="37795" y="27162"/>
                  </a:cubicBezTo>
                  <a:cubicBezTo>
                    <a:pt x="37945" y="27162"/>
                    <a:pt x="38047" y="27127"/>
                    <a:pt x="38100" y="27054"/>
                  </a:cubicBezTo>
                  <a:cubicBezTo>
                    <a:pt x="38791" y="26101"/>
                    <a:pt x="30956" y="19303"/>
                    <a:pt x="20634" y="11861"/>
                  </a:cubicBezTo>
                  <a:cubicBezTo>
                    <a:pt x="11104" y="5000"/>
                    <a:pt x="2770" y="1"/>
                    <a:pt x="9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2"/>
            <p:cNvSpPr/>
            <p:nvPr/>
          </p:nvSpPr>
          <p:spPr>
            <a:xfrm>
              <a:off x="7867948" y="4226639"/>
              <a:ext cx="58154" cy="50306"/>
            </a:xfrm>
            <a:custGeom>
              <a:rect b="b" l="l" r="r" t="t"/>
              <a:pathLst>
                <a:path extrusionOk="0" h="3513" w="4061">
                  <a:moveTo>
                    <a:pt x="1239" y="0"/>
                  </a:moveTo>
                  <a:lnTo>
                    <a:pt x="620" y="893"/>
                  </a:lnTo>
                  <a:lnTo>
                    <a:pt x="1" y="1786"/>
                  </a:lnTo>
                  <a:lnTo>
                    <a:pt x="3442" y="3512"/>
                  </a:lnTo>
                  <a:lnTo>
                    <a:pt x="3751" y="3060"/>
                  </a:lnTo>
                  <a:lnTo>
                    <a:pt x="4061" y="2620"/>
                  </a:lnTo>
                  <a:lnTo>
                    <a:pt x="12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2"/>
            <p:cNvSpPr/>
            <p:nvPr/>
          </p:nvSpPr>
          <p:spPr>
            <a:xfrm>
              <a:off x="7914675" y="4262353"/>
              <a:ext cx="186017" cy="150131"/>
            </a:xfrm>
            <a:custGeom>
              <a:rect b="b" l="l" r="r" t="t"/>
              <a:pathLst>
                <a:path extrusionOk="0" h="10484" w="12990">
                  <a:moveTo>
                    <a:pt x="2415" y="0"/>
                  </a:moveTo>
                  <a:cubicBezTo>
                    <a:pt x="1470" y="0"/>
                    <a:pt x="798" y="126"/>
                    <a:pt x="798" y="126"/>
                  </a:cubicBezTo>
                  <a:lnTo>
                    <a:pt x="179" y="1018"/>
                  </a:lnTo>
                  <a:cubicBezTo>
                    <a:pt x="179" y="1018"/>
                    <a:pt x="0" y="3650"/>
                    <a:pt x="2643" y="5888"/>
                  </a:cubicBezTo>
                  <a:cubicBezTo>
                    <a:pt x="5286" y="8126"/>
                    <a:pt x="12990" y="10484"/>
                    <a:pt x="12990" y="10484"/>
                  </a:cubicBezTo>
                  <a:cubicBezTo>
                    <a:pt x="12990" y="10484"/>
                    <a:pt x="9597" y="5864"/>
                    <a:pt x="7751" y="2519"/>
                  </a:cubicBezTo>
                  <a:cubicBezTo>
                    <a:pt x="6575" y="387"/>
                    <a:pt x="4075" y="0"/>
                    <a:pt x="241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2"/>
            <p:cNvSpPr/>
            <p:nvPr/>
          </p:nvSpPr>
          <p:spPr>
            <a:xfrm>
              <a:off x="8011979" y="4321609"/>
              <a:ext cx="105939" cy="102130"/>
            </a:xfrm>
            <a:custGeom>
              <a:rect b="b" l="l" r="r" t="t"/>
              <a:pathLst>
                <a:path extrusionOk="0" h="7132" w="7398">
                  <a:moveTo>
                    <a:pt x="1934" y="0"/>
                  </a:moveTo>
                  <a:cubicBezTo>
                    <a:pt x="1765" y="0"/>
                    <a:pt x="1607" y="88"/>
                    <a:pt x="1516" y="357"/>
                  </a:cubicBezTo>
                  <a:cubicBezTo>
                    <a:pt x="1277" y="1074"/>
                    <a:pt x="3335" y="3255"/>
                    <a:pt x="2390" y="3255"/>
                  </a:cubicBezTo>
                  <a:cubicBezTo>
                    <a:pt x="2299" y="3255"/>
                    <a:pt x="2180" y="3235"/>
                    <a:pt x="2028" y="3191"/>
                  </a:cubicBezTo>
                  <a:cubicBezTo>
                    <a:pt x="1606" y="3069"/>
                    <a:pt x="1264" y="3015"/>
                    <a:pt x="993" y="3015"/>
                  </a:cubicBezTo>
                  <a:cubicBezTo>
                    <a:pt x="149" y="3015"/>
                    <a:pt x="1" y="3542"/>
                    <a:pt x="289" y="4191"/>
                  </a:cubicBezTo>
                  <a:cubicBezTo>
                    <a:pt x="682" y="5048"/>
                    <a:pt x="7397" y="7132"/>
                    <a:pt x="7397" y="7132"/>
                  </a:cubicBezTo>
                  <a:lnTo>
                    <a:pt x="2599" y="309"/>
                  </a:lnTo>
                  <a:cubicBezTo>
                    <a:pt x="2599" y="309"/>
                    <a:pt x="2249" y="0"/>
                    <a:pt x="19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5" name="Google Shape;1075;p42"/>
          <p:cNvGrpSpPr/>
          <p:nvPr/>
        </p:nvGrpSpPr>
        <p:grpSpPr>
          <a:xfrm rot="5188659">
            <a:off x="3339352" y="4768254"/>
            <a:ext cx="3122058" cy="641906"/>
            <a:chOff x="4341300" y="4367325"/>
            <a:chExt cx="1511525" cy="310775"/>
          </a:xfrm>
        </p:grpSpPr>
        <p:sp>
          <p:nvSpPr>
            <p:cNvPr id="1076" name="Google Shape;1076;p42"/>
            <p:cNvSpPr/>
            <p:nvPr/>
          </p:nvSpPr>
          <p:spPr>
            <a:xfrm>
              <a:off x="4341300" y="4473600"/>
              <a:ext cx="118800" cy="96450"/>
            </a:xfrm>
            <a:custGeom>
              <a:rect b="b" l="l" r="r" t="t"/>
              <a:pathLst>
                <a:path extrusionOk="0" h="3858" w="4752">
                  <a:moveTo>
                    <a:pt x="4751" y="0"/>
                  </a:moveTo>
                  <a:lnTo>
                    <a:pt x="1096" y="893"/>
                  </a:lnTo>
                  <a:cubicBezTo>
                    <a:pt x="1" y="1155"/>
                    <a:pt x="1" y="2703"/>
                    <a:pt x="1096" y="2965"/>
                  </a:cubicBezTo>
                  <a:lnTo>
                    <a:pt x="4751" y="3858"/>
                  </a:lnTo>
                  <a:lnTo>
                    <a:pt x="475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2"/>
            <p:cNvSpPr/>
            <p:nvPr/>
          </p:nvSpPr>
          <p:spPr>
            <a:xfrm>
              <a:off x="4547575" y="4395325"/>
              <a:ext cx="141125" cy="254500"/>
            </a:xfrm>
            <a:custGeom>
              <a:rect b="b" l="l" r="r" t="t"/>
              <a:pathLst>
                <a:path extrusionOk="0" h="10180" w="5645">
                  <a:moveTo>
                    <a:pt x="2501" y="0"/>
                  </a:moveTo>
                  <a:cubicBezTo>
                    <a:pt x="1120" y="0"/>
                    <a:pt x="1" y="1119"/>
                    <a:pt x="1" y="2500"/>
                  </a:cubicBezTo>
                  <a:lnTo>
                    <a:pt x="1" y="7680"/>
                  </a:lnTo>
                  <a:cubicBezTo>
                    <a:pt x="1" y="9061"/>
                    <a:pt x="1120" y="10180"/>
                    <a:pt x="2501" y="10180"/>
                  </a:cubicBezTo>
                  <a:lnTo>
                    <a:pt x="5644" y="10180"/>
                  </a:lnTo>
                  <a:lnTo>
                    <a:pt x="5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2"/>
            <p:cNvSpPr/>
            <p:nvPr/>
          </p:nvSpPr>
          <p:spPr>
            <a:xfrm>
              <a:off x="4438350" y="4442650"/>
              <a:ext cx="109250" cy="159550"/>
            </a:xfrm>
            <a:custGeom>
              <a:rect b="b" l="l" r="r" t="t"/>
              <a:pathLst>
                <a:path extrusionOk="0" h="6382" w="4370">
                  <a:moveTo>
                    <a:pt x="2917" y="0"/>
                  </a:moveTo>
                  <a:cubicBezTo>
                    <a:pt x="1310" y="0"/>
                    <a:pt x="0" y="1310"/>
                    <a:pt x="0" y="2929"/>
                  </a:cubicBezTo>
                  <a:lnTo>
                    <a:pt x="0" y="3465"/>
                  </a:lnTo>
                  <a:cubicBezTo>
                    <a:pt x="0" y="5084"/>
                    <a:pt x="1310" y="6382"/>
                    <a:pt x="2917" y="6382"/>
                  </a:cubicBezTo>
                  <a:lnTo>
                    <a:pt x="4370" y="6382"/>
                  </a:lnTo>
                  <a:lnTo>
                    <a:pt x="43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2"/>
            <p:cNvSpPr/>
            <p:nvPr/>
          </p:nvSpPr>
          <p:spPr>
            <a:xfrm>
              <a:off x="4544300" y="4439800"/>
              <a:ext cx="6875" cy="165975"/>
            </a:xfrm>
            <a:custGeom>
              <a:rect b="b" l="l" r="r" t="t"/>
              <a:pathLst>
                <a:path extrusionOk="0" h="6639" w="275">
                  <a:moveTo>
                    <a:pt x="133" y="1"/>
                  </a:moveTo>
                  <a:cubicBezTo>
                    <a:pt x="69" y="1"/>
                    <a:pt x="7" y="43"/>
                    <a:pt x="1" y="126"/>
                  </a:cubicBezTo>
                  <a:lnTo>
                    <a:pt x="1" y="6496"/>
                  </a:lnTo>
                  <a:cubicBezTo>
                    <a:pt x="1" y="6579"/>
                    <a:pt x="60" y="6639"/>
                    <a:pt x="132" y="6639"/>
                  </a:cubicBezTo>
                  <a:cubicBezTo>
                    <a:pt x="167" y="6639"/>
                    <a:pt x="191" y="6627"/>
                    <a:pt x="215" y="6615"/>
                  </a:cubicBezTo>
                  <a:cubicBezTo>
                    <a:pt x="251" y="6579"/>
                    <a:pt x="275" y="6543"/>
                    <a:pt x="275" y="6496"/>
                  </a:cubicBezTo>
                  <a:lnTo>
                    <a:pt x="275" y="126"/>
                  </a:lnTo>
                  <a:cubicBezTo>
                    <a:pt x="263" y="43"/>
                    <a:pt x="197" y="1"/>
                    <a:pt x="1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2"/>
            <p:cNvSpPr/>
            <p:nvPr/>
          </p:nvSpPr>
          <p:spPr>
            <a:xfrm>
              <a:off x="4664550" y="4367325"/>
              <a:ext cx="1188275" cy="310775"/>
            </a:xfrm>
            <a:custGeom>
              <a:rect b="b" l="l" r="r" t="t"/>
              <a:pathLst>
                <a:path extrusionOk="0" h="12431" w="47531">
                  <a:moveTo>
                    <a:pt x="2311" y="1"/>
                  </a:moveTo>
                  <a:cubicBezTo>
                    <a:pt x="1037" y="1"/>
                    <a:pt x="1" y="1037"/>
                    <a:pt x="1" y="2323"/>
                  </a:cubicBezTo>
                  <a:lnTo>
                    <a:pt x="1" y="10121"/>
                  </a:lnTo>
                  <a:cubicBezTo>
                    <a:pt x="1" y="11395"/>
                    <a:pt x="1037" y="12431"/>
                    <a:pt x="2311" y="12431"/>
                  </a:cubicBezTo>
                  <a:lnTo>
                    <a:pt x="45209" y="12431"/>
                  </a:lnTo>
                  <a:cubicBezTo>
                    <a:pt x="46495" y="12431"/>
                    <a:pt x="47531" y="11395"/>
                    <a:pt x="47531" y="10121"/>
                  </a:cubicBezTo>
                  <a:lnTo>
                    <a:pt x="47531" y="2323"/>
                  </a:lnTo>
                  <a:cubicBezTo>
                    <a:pt x="47531" y="1037"/>
                    <a:pt x="46483" y="1"/>
                    <a:pt x="452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2"/>
            <p:cNvSpPr/>
            <p:nvPr/>
          </p:nvSpPr>
          <p:spPr>
            <a:xfrm>
              <a:off x="5734925" y="4367325"/>
              <a:ext cx="46175" cy="310775"/>
            </a:xfrm>
            <a:custGeom>
              <a:rect b="b" l="l" r="r" t="t"/>
              <a:pathLst>
                <a:path extrusionOk="0" h="12431" w="1847">
                  <a:moveTo>
                    <a:pt x="1" y="1"/>
                  </a:moveTo>
                  <a:lnTo>
                    <a:pt x="1"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2"/>
            <p:cNvSpPr/>
            <p:nvPr/>
          </p:nvSpPr>
          <p:spPr>
            <a:xfrm>
              <a:off x="4740175" y="4367325"/>
              <a:ext cx="46150" cy="310775"/>
            </a:xfrm>
            <a:custGeom>
              <a:rect b="b" l="l" r="r" t="t"/>
              <a:pathLst>
                <a:path extrusionOk="0" h="12431" w="1846">
                  <a:moveTo>
                    <a:pt x="0" y="1"/>
                  </a:moveTo>
                  <a:lnTo>
                    <a:pt x="0"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6" name="Shape 1086"/>
        <p:cNvGrpSpPr/>
        <p:nvPr/>
      </p:nvGrpSpPr>
      <p:grpSpPr>
        <a:xfrm>
          <a:off x="0" y="0"/>
          <a:ext cx="0" cy="0"/>
          <a:chOff x="0" y="0"/>
          <a:chExt cx="0" cy="0"/>
        </a:xfrm>
      </p:grpSpPr>
      <p:grpSp>
        <p:nvGrpSpPr>
          <p:cNvPr id="1087" name="Google Shape;1087;p43"/>
          <p:cNvGrpSpPr/>
          <p:nvPr/>
        </p:nvGrpSpPr>
        <p:grpSpPr>
          <a:xfrm>
            <a:off x="713222" y="1544621"/>
            <a:ext cx="2928671" cy="2054277"/>
            <a:chOff x="238125" y="336125"/>
            <a:chExt cx="7106700" cy="4984900"/>
          </a:xfrm>
        </p:grpSpPr>
        <p:sp>
          <p:nvSpPr>
            <p:cNvPr id="1088" name="Google Shape;1088;p43"/>
            <p:cNvSpPr/>
            <p:nvPr/>
          </p:nvSpPr>
          <p:spPr>
            <a:xfrm>
              <a:off x="238125" y="382075"/>
              <a:ext cx="7106700" cy="4938950"/>
            </a:xfrm>
            <a:custGeom>
              <a:rect b="b" l="l" r="r" t="t"/>
              <a:pathLst>
                <a:path extrusionOk="0" h="197558" w="284268">
                  <a:moveTo>
                    <a:pt x="4863" y="1"/>
                  </a:moveTo>
                  <a:cubicBezTo>
                    <a:pt x="2194" y="1"/>
                    <a:pt x="0" y="2195"/>
                    <a:pt x="0" y="4864"/>
                  </a:cubicBezTo>
                  <a:lnTo>
                    <a:pt x="0" y="192457"/>
                  </a:lnTo>
                  <a:cubicBezTo>
                    <a:pt x="0" y="195186"/>
                    <a:pt x="2135" y="197439"/>
                    <a:pt x="4863" y="197558"/>
                  </a:cubicBezTo>
                  <a:lnTo>
                    <a:pt x="279878" y="197558"/>
                  </a:lnTo>
                  <a:cubicBezTo>
                    <a:pt x="282429" y="197558"/>
                    <a:pt x="284267" y="195245"/>
                    <a:pt x="284267" y="192457"/>
                  </a:cubicBezTo>
                  <a:lnTo>
                    <a:pt x="284267" y="4864"/>
                  </a:lnTo>
                  <a:cubicBezTo>
                    <a:pt x="284267" y="2076"/>
                    <a:pt x="282429" y="1"/>
                    <a:pt x="2798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3"/>
            <p:cNvSpPr/>
            <p:nvPr/>
          </p:nvSpPr>
          <p:spPr>
            <a:xfrm>
              <a:off x="341900" y="408775"/>
              <a:ext cx="6899125" cy="4793650"/>
            </a:xfrm>
            <a:custGeom>
              <a:rect b="b" l="l" r="r" t="t"/>
              <a:pathLst>
                <a:path extrusionOk="0" h="191746" w="275965">
                  <a:moveTo>
                    <a:pt x="4745" y="0"/>
                  </a:moveTo>
                  <a:cubicBezTo>
                    <a:pt x="2136" y="0"/>
                    <a:pt x="1" y="2135"/>
                    <a:pt x="1" y="4745"/>
                  </a:cubicBezTo>
                  <a:lnTo>
                    <a:pt x="1" y="186763"/>
                  </a:lnTo>
                  <a:cubicBezTo>
                    <a:pt x="1" y="189432"/>
                    <a:pt x="2076" y="191627"/>
                    <a:pt x="4745" y="191745"/>
                  </a:cubicBezTo>
                  <a:lnTo>
                    <a:pt x="271694" y="191745"/>
                  </a:lnTo>
                  <a:cubicBezTo>
                    <a:pt x="274185" y="191745"/>
                    <a:pt x="275965" y="189492"/>
                    <a:pt x="275965" y="186763"/>
                  </a:cubicBezTo>
                  <a:lnTo>
                    <a:pt x="275965" y="4745"/>
                  </a:lnTo>
                  <a:cubicBezTo>
                    <a:pt x="275965" y="2017"/>
                    <a:pt x="274185" y="0"/>
                    <a:pt x="27169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3"/>
            <p:cNvSpPr/>
            <p:nvPr/>
          </p:nvSpPr>
          <p:spPr>
            <a:xfrm>
              <a:off x="238125" y="336125"/>
              <a:ext cx="7106700" cy="518975"/>
            </a:xfrm>
            <a:custGeom>
              <a:rect b="b" l="l" r="r" t="t"/>
              <a:pathLst>
                <a:path extrusionOk="0" h="20759" w="284268">
                  <a:moveTo>
                    <a:pt x="4863" y="0"/>
                  </a:moveTo>
                  <a:cubicBezTo>
                    <a:pt x="2194" y="0"/>
                    <a:pt x="0" y="2194"/>
                    <a:pt x="0" y="4863"/>
                  </a:cubicBezTo>
                  <a:lnTo>
                    <a:pt x="0" y="20758"/>
                  </a:lnTo>
                  <a:lnTo>
                    <a:pt x="284267" y="20758"/>
                  </a:lnTo>
                  <a:lnTo>
                    <a:pt x="284267" y="4863"/>
                  </a:lnTo>
                  <a:cubicBezTo>
                    <a:pt x="284267" y="2076"/>
                    <a:pt x="282429" y="0"/>
                    <a:pt x="2798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3"/>
            <p:cNvSpPr/>
            <p:nvPr/>
          </p:nvSpPr>
          <p:spPr>
            <a:xfrm>
              <a:off x="2416226" y="1462956"/>
              <a:ext cx="2627561" cy="2529169"/>
            </a:xfrm>
            <a:custGeom>
              <a:rect b="b" l="l" r="r" t="t"/>
              <a:pathLst>
                <a:path extrusionOk="0" h="125595" w="130481">
                  <a:moveTo>
                    <a:pt x="67700" y="13228"/>
                  </a:moveTo>
                  <a:cubicBezTo>
                    <a:pt x="74084" y="13228"/>
                    <a:pt x="80521" y="14467"/>
                    <a:pt x="86651" y="17022"/>
                  </a:cubicBezTo>
                  <a:cubicBezTo>
                    <a:pt x="105214" y="24672"/>
                    <a:pt x="117254" y="42762"/>
                    <a:pt x="117313" y="62808"/>
                  </a:cubicBezTo>
                  <a:cubicBezTo>
                    <a:pt x="117313" y="90209"/>
                    <a:pt x="95073" y="112390"/>
                    <a:pt x="67731" y="112390"/>
                  </a:cubicBezTo>
                  <a:cubicBezTo>
                    <a:pt x="47626" y="112390"/>
                    <a:pt x="29596" y="100291"/>
                    <a:pt x="21886" y="81787"/>
                  </a:cubicBezTo>
                  <a:cubicBezTo>
                    <a:pt x="14235" y="63282"/>
                    <a:pt x="18446" y="41931"/>
                    <a:pt x="32620" y="27757"/>
                  </a:cubicBezTo>
                  <a:cubicBezTo>
                    <a:pt x="42139" y="18278"/>
                    <a:pt x="54813" y="13228"/>
                    <a:pt x="67700" y="13228"/>
                  </a:cubicBezTo>
                  <a:close/>
                  <a:moveTo>
                    <a:pt x="67731" y="0"/>
                  </a:moveTo>
                  <a:cubicBezTo>
                    <a:pt x="42288" y="0"/>
                    <a:pt x="19395" y="15302"/>
                    <a:pt x="9668" y="38788"/>
                  </a:cubicBezTo>
                  <a:cubicBezTo>
                    <a:pt x="1" y="62274"/>
                    <a:pt x="5338" y="89260"/>
                    <a:pt x="23309" y="107230"/>
                  </a:cubicBezTo>
                  <a:cubicBezTo>
                    <a:pt x="35331" y="119212"/>
                    <a:pt x="51387" y="125594"/>
                    <a:pt x="67732" y="125594"/>
                  </a:cubicBezTo>
                  <a:cubicBezTo>
                    <a:pt x="75819" y="125594"/>
                    <a:pt x="83977" y="124032"/>
                    <a:pt x="91751" y="120812"/>
                  </a:cubicBezTo>
                  <a:cubicBezTo>
                    <a:pt x="115178" y="111085"/>
                    <a:pt x="130480" y="88192"/>
                    <a:pt x="130480" y="62808"/>
                  </a:cubicBezTo>
                  <a:cubicBezTo>
                    <a:pt x="130480" y="28112"/>
                    <a:pt x="102368" y="0"/>
                    <a:pt x="6773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3"/>
            <p:cNvSpPr/>
            <p:nvPr/>
          </p:nvSpPr>
          <p:spPr>
            <a:xfrm>
              <a:off x="3430153" y="2195042"/>
              <a:ext cx="980575" cy="1223011"/>
            </a:xfrm>
            <a:custGeom>
              <a:rect b="b" l="l" r="r" t="t"/>
              <a:pathLst>
                <a:path extrusionOk="0" h="60733" w="48694">
                  <a:moveTo>
                    <a:pt x="1" y="0"/>
                  </a:moveTo>
                  <a:lnTo>
                    <a:pt x="297" y="60732"/>
                  </a:lnTo>
                  <a:lnTo>
                    <a:pt x="48693" y="30485"/>
                  </a:ln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3"/>
            <p:cNvSpPr/>
            <p:nvPr/>
          </p:nvSpPr>
          <p:spPr>
            <a:xfrm>
              <a:off x="327075" y="4492175"/>
              <a:ext cx="6913950" cy="784375"/>
            </a:xfrm>
            <a:custGeom>
              <a:rect b="b" l="l" r="r" t="t"/>
              <a:pathLst>
                <a:path extrusionOk="0" h="31375" w="276558">
                  <a:moveTo>
                    <a:pt x="1" y="0"/>
                  </a:moveTo>
                  <a:lnTo>
                    <a:pt x="1" y="31375"/>
                  </a:lnTo>
                  <a:lnTo>
                    <a:pt x="276558" y="31375"/>
                  </a:lnTo>
                  <a:lnTo>
                    <a:pt x="27655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4" name="Google Shape;1094;p43"/>
            <p:cNvSpPr/>
            <p:nvPr/>
          </p:nvSpPr>
          <p:spPr>
            <a:xfrm>
              <a:off x="550975" y="4616725"/>
              <a:ext cx="6435025" cy="35600"/>
            </a:xfrm>
            <a:custGeom>
              <a:rect b="b" l="l" r="r" t="t"/>
              <a:pathLst>
                <a:path extrusionOk="0" h="1424" w="257401">
                  <a:moveTo>
                    <a:pt x="0" y="0"/>
                  </a:moveTo>
                  <a:lnTo>
                    <a:pt x="0" y="1424"/>
                  </a:lnTo>
                  <a:lnTo>
                    <a:pt x="257401" y="1424"/>
                  </a:lnTo>
                  <a:lnTo>
                    <a:pt x="25740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3"/>
            <p:cNvSpPr/>
            <p:nvPr/>
          </p:nvSpPr>
          <p:spPr>
            <a:xfrm>
              <a:off x="550975" y="4616725"/>
              <a:ext cx="2627400" cy="35600"/>
            </a:xfrm>
            <a:custGeom>
              <a:rect b="b" l="l" r="r" t="t"/>
              <a:pathLst>
                <a:path extrusionOk="0" h="1424" w="105096">
                  <a:moveTo>
                    <a:pt x="0" y="0"/>
                  </a:moveTo>
                  <a:lnTo>
                    <a:pt x="0" y="1424"/>
                  </a:lnTo>
                  <a:lnTo>
                    <a:pt x="105095" y="1424"/>
                  </a:lnTo>
                  <a:lnTo>
                    <a:pt x="105095"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3"/>
            <p:cNvSpPr/>
            <p:nvPr/>
          </p:nvSpPr>
          <p:spPr>
            <a:xfrm>
              <a:off x="1783100" y="4816875"/>
              <a:ext cx="170550" cy="238750"/>
            </a:xfrm>
            <a:custGeom>
              <a:rect b="b" l="l" r="r" t="t"/>
              <a:pathLst>
                <a:path extrusionOk="0" h="9550" w="6822">
                  <a:moveTo>
                    <a:pt x="1" y="1"/>
                  </a:moveTo>
                  <a:lnTo>
                    <a:pt x="1" y="9550"/>
                  </a:lnTo>
                  <a:lnTo>
                    <a:pt x="6821" y="4746"/>
                  </a:lnTo>
                  <a:lnTo>
                    <a:pt x="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3"/>
            <p:cNvSpPr/>
            <p:nvPr/>
          </p:nvSpPr>
          <p:spPr>
            <a:xfrm>
              <a:off x="1983275" y="4816875"/>
              <a:ext cx="40050" cy="238750"/>
            </a:xfrm>
            <a:custGeom>
              <a:rect b="b" l="l" r="r" t="t"/>
              <a:pathLst>
                <a:path extrusionOk="0" h="9550" w="1602">
                  <a:moveTo>
                    <a:pt x="1" y="1"/>
                  </a:moveTo>
                  <a:lnTo>
                    <a:pt x="1" y="9550"/>
                  </a:lnTo>
                  <a:lnTo>
                    <a:pt x="1602" y="9550"/>
                  </a:lnTo>
                  <a:lnTo>
                    <a:pt x="160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3"/>
            <p:cNvSpPr/>
            <p:nvPr/>
          </p:nvSpPr>
          <p:spPr>
            <a:xfrm>
              <a:off x="1299750" y="4816875"/>
              <a:ext cx="170525" cy="238750"/>
            </a:xfrm>
            <a:custGeom>
              <a:rect b="b" l="l" r="r" t="t"/>
              <a:pathLst>
                <a:path extrusionOk="0" h="9550" w="6821">
                  <a:moveTo>
                    <a:pt x="0" y="1"/>
                  </a:moveTo>
                  <a:lnTo>
                    <a:pt x="0" y="9550"/>
                  </a:lnTo>
                  <a:lnTo>
                    <a:pt x="6821" y="4746"/>
                  </a:lnTo>
                  <a:lnTo>
                    <a:pt x="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3"/>
            <p:cNvSpPr/>
            <p:nvPr/>
          </p:nvSpPr>
          <p:spPr>
            <a:xfrm>
              <a:off x="816375" y="4816875"/>
              <a:ext cx="170525" cy="238750"/>
            </a:xfrm>
            <a:custGeom>
              <a:rect b="b" l="l" r="r" t="t"/>
              <a:pathLst>
                <a:path extrusionOk="0" h="9550" w="6821">
                  <a:moveTo>
                    <a:pt x="6821" y="1"/>
                  </a:moveTo>
                  <a:lnTo>
                    <a:pt x="0" y="4746"/>
                  </a:lnTo>
                  <a:lnTo>
                    <a:pt x="6821" y="9550"/>
                  </a:lnTo>
                  <a:lnTo>
                    <a:pt x="6821"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3"/>
            <p:cNvSpPr/>
            <p:nvPr/>
          </p:nvSpPr>
          <p:spPr>
            <a:xfrm>
              <a:off x="746675" y="4816875"/>
              <a:ext cx="40075" cy="238750"/>
            </a:xfrm>
            <a:custGeom>
              <a:rect b="b" l="l" r="r" t="t"/>
              <a:pathLst>
                <a:path extrusionOk="0" h="9550" w="1603">
                  <a:moveTo>
                    <a:pt x="1" y="1"/>
                  </a:moveTo>
                  <a:lnTo>
                    <a:pt x="1" y="9550"/>
                  </a:lnTo>
                  <a:lnTo>
                    <a:pt x="1602" y="9550"/>
                  </a:lnTo>
                  <a:lnTo>
                    <a:pt x="1602"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1" name="Google Shape;1101;p43"/>
            <p:cNvSpPr/>
            <p:nvPr/>
          </p:nvSpPr>
          <p:spPr>
            <a:xfrm>
              <a:off x="5504750" y="4773900"/>
              <a:ext cx="312875" cy="305450"/>
            </a:xfrm>
            <a:custGeom>
              <a:rect b="b" l="l" r="r" t="t"/>
              <a:pathLst>
                <a:path extrusionOk="0" h="12218" w="12515">
                  <a:moveTo>
                    <a:pt x="6227" y="4152"/>
                  </a:moveTo>
                  <a:cubicBezTo>
                    <a:pt x="7354" y="4152"/>
                    <a:pt x="8244" y="5041"/>
                    <a:pt x="8244" y="6109"/>
                  </a:cubicBezTo>
                  <a:cubicBezTo>
                    <a:pt x="8285" y="7328"/>
                    <a:pt x="7266" y="8158"/>
                    <a:pt x="6221" y="8158"/>
                  </a:cubicBezTo>
                  <a:cubicBezTo>
                    <a:pt x="5741" y="8158"/>
                    <a:pt x="5255" y="7983"/>
                    <a:pt x="4863" y="7592"/>
                  </a:cubicBezTo>
                  <a:cubicBezTo>
                    <a:pt x="3559" y="6346"/>
                    <a:pt x="4448" y="4152"/>
                    <a:pt x="6227" y="4152"/>
                  </a:cubicBezTo>
                  <a:close/>
                  <a:moveTo>
                    <a:pt x="5516" y="0"/>
                  </a:moveTo>
                  <a:cubicBezTo>
                    <a:pt x="5279" y="593"/>
                    <a:pt x="5041" y="1127"/>
                    <a:pt x="4804" y="1720"/>
                  </a:cubicBezTo>
                  <a:lnTo>
                    <a:pt x="4092" y="2017"/>
                  </a:lnTo>
                  <a:cubicBezTo>
                    <a:pt x="3499" y="1779"/>
                    <a:pt x="2906" y="1542"/>
                    <a:pt x="2313" y="1364"/>
                  </a:cubicBezTo>
                  <a:lnTo>
                    <a:pt x="1364" y="2313"/>
                  </a:lnTo>
                  <a:cubicBezTo>
                    <a:pt x="1542" y="2906"/>
                    <a:pt x="1779" y="3440"/>
                    <a:pt x="2076" y="3974"/>
                  </a:cubicBezTo>
                  <a:lnTo>
                    <a:pt x="1720" y="4745"/>
                  </a:lnTo>
                  <a:cubicBezTo>
                    <a:pt x="1127" y="4923"/>
                    <a:pt x="593" y="5219"/>
                    <a:pt x="0" y="5456"/>
                  </a:cubicBezTo>
                  <a:lnTo>
                    <a:pt x="0" y="6821"/>
                  </a:lnTo>
                  <a:cubicBezTo>
                    <a:pt x="593" y="7117"/>
                    <a:pt x="1127" y="7354"/>
                    <a:pt x="1720" y="7532"/>
                  </a:cubicBezTo>
                  <a:lnTo>
                    <a:pt x="2076" y="8244"/>
                  </a:lnTo>
                  <a:cubicBezTo>
                    <a:pt x="1779" y="8837"/>
                    <a:pt x="1601" y="9371"/>
                    <a:pt x="1364" y="9964"/>
                  </a:cubicBezTo>
                  <a:lnTo>
                    <a:pt x="2372" y="10913"/>
                  </a:lnTo>
                  <a:cubicBezTo>
                    <a:pt x="2965" y="10735"/>
                    <a:pt x="3499" y="10498"/>
                    <a:pt x="4092" y="10260"/>
                  </a:cubicBezTo>
                  <a:lnTo>
                    <a:pt x="4863" y="10557"/>
                  </a:lnTo>
                  <a:cubicBezTo>
                    <a:pt x="5041" y="11150"/>
                    <a:pt x="5338" y="11684"/>
                    <a:pt x="5575" y="12218"/>
                  </a:cubicBezTo>
                  <a:lnTo>
                    <a:pt x="6998" y="12218"/>
                  </a:lnTo>
                  <a:cubicBezTo>
                    <a:pt x="7236" y="11684"/>
                    <a:pt x="7473" y="11091"/>
                    <a:pt x="7710" y="10557"/>
                  </a:cubicBezTo>
                  <a:lnTo>
                    <a:pt x="8422" y="10260"/>
                  </a:lnTo>
                  <a:cubicBezTo>
                    <a:pt x="9015" y="10498"/>
                    <a:pt x="9608" y="10735"/>
                    <a:pt x="10201" y="10913"/>
                  </a:cubicBezTo>
                  <a:lnTo>
                    <a:pt x="11150" y="9964"/>
                  </a:lnTo>
                  <a:cubicBezTo>
                    <a:pt x="10972" y="9371"/>
                    <a:pt x="10735" y="8778"/>
                    <a:pt x="10438" y="8244"/>
                  </a:cubicBezTo>
                  <a:lnTo>
                    <a:pt x="10794" y="7532"/>
                  </a:lnTo>
                  <a:cubicBezTo>
                    <a:pt x="11387" y="7295"/>
                    <a:pt x="11921" y="7058"/>
                    <a:pt x="12514" y="6761"/>
                  </a:cubicBezTo>
                  <a:lnTo>
                    <a:pt x="12514" y="5397"/>
                  </a:lnTo>
                  <a:cubicBezTo>
                    <a:pt x="11921" y="5160"/>
                    <a:pt x="11387" y="4923"/>
                    <a:pt x="10794" y="4745"/>
                  </a:cubicBezTo>
                  <a:lnTo>
                    <a:pt x="10438" y="3974"/>
                  </a:lnTo>
                  <a:cubicBezTo>
                    <a:pt x="10735" y="3440"/>
                    <a:pt x="10913" y="2847"/>
                    <a:pt x="11150" y="2254"/>
                  </a:cubicBezTo>
                  <a:lnTo>
                    <a:pt x="10142" y="1305"/>
                  </a:lnTo>
                  <a:cubicBezTo>
                    <a:pt x="9549" y="1483"/>
                    <a:pt x="9015" y="1720"/>
                    <a:pt x="8422" y="2017"/>
                  </a:cubicBezTo>
                  <a:lnTo>
                    <a:pt x="7651" y="1720"/>
                  </a:lnTo>
                  <a:cubicBezTo>
                    <a:pt x="7473" y="1127"/>
                    <a:pt x="7176" y="593"/>
                    <a:pt x="693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2" name="Google Shape;1102;p43"/>
            <p:cNvSpPr/>
            <p:nvPr/>
          </p:nvSpPr>
          <p:spPr>
            <a:xfrm>
              <a:off x="6037025" y="4808000"/>
              <a:ext cx="355875" cy="234275"/>
            </a:xfrm>
            <a:custGeom>
              <a:rect b="b" l="l" r="r" t="t"/>
              <a:pathLst>
                <a:path extrusionOk="0" h="9371" w="14235">
                  <a:moveTo>
                    <a:pt x="13167" y="1068"/>
                  </a:moveTo>
                  <a:lnTo>
                    <a:pt x="13167" y="8303"/>
                  </a:lnTo>
                  <a:lnTo>
                    <a:pt x="1068" y="8303"/>
                  </a:lnTo>
                  <a:lnTo>
                    <a:pt x="1068" y="1068"/>
                  </a:lnTo>
                  <a:close/>
                  <a:moveTo>
                    <a:pt x="1" y="0"/>
                  </a:moveTo>
                  <a:lnTo>
                    <a:pt x="1" y="9371"/>
                  </a:lnTo>
                  <a:lnTo>
                    <a:pt x="14235" y="9371"/>
                  </a:lnTo>
                  <a:lnTo>
                    <a:pt x="1423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3"/>
            <p:cNvSpPr/>
            <p:nvPr/>
          </p:nvSpPr>
          <p:spPr>
            <a:xfrm>
              <a:off x="6773950" y="4782775"/>
              <a:ext cx="117150" cy="117175"/>
            </a:xfrm>
            <a:custGeom>
              <a:rect b="b" l="l" r="r" t="t"/>
              <a:pathLst>
                <a:path extrusionOk="0" h="4687" w="4686">
                  <a:moveTo>
                    <a:pt x="0" y="1"/>
                  </a:moveTo>
                  <a:lnTo>
                    <a:pt x="0" y="1068"/>
                  </a:lnTo>
                  <a:lnTo>
                    <a:pt x="3618" y="1068"/>
                  </a:lnTo>
                  <a:lnTo>
                    <a:pt x="3618" y="4686"/>
                  </a:lnTo>
                  <a:lnTo>
                    <a:pt x="4686" y="4686"/>
                  </a:lnTo>
                  <a:lnTo>
                    <a:pt x="46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3"/>
            <p:cNvSpPr/>
            <p:nvPr/>
          </p:nvSpPr>
          <p:spPr>
            <a:xfrm>
              <a:off x="6607875" y="4782775"/>
              <a:ext cx="115675" cy="117175"/>
            </a:xfrm>
            <a:custGeom>
              <a:rect b="b" l="l" r="r" t="t"/>
              <a:pathLst>
                <a:path extrusionOk="0" h="4687" w="4627">
                  <a:moveTo>
                    <a:pt x="1" y="1"/>
                  </a:moveTo>
                  <a:lnTo>
                    <a:pt x="1" y="4686"/>
                  </a:lnTo>
                  <a:lnTo>
                    <a:pt x="1009" y="4686"/>
                  </a:lnTo>
                  <a:lnTo>
                    <a:pt x="1009" y="1068"/>
                  </a:lnTo>
                  <a:lnTo>
                    <a:pt x="4627" y="1068"/>
                  </a:lnTo>
                  <a:lnTo>
                    <a:pt x="4627"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3"/>
            <p:cNvSpPr/>
            <p:nvPr/>
          </p:nvSpPr>
          <p:spPr>
            <a:xfrm>
              <a:off x="6773950" y="4950325"/>
              <a:ext cx="117150" cy="115675"/>
            </a:xfrm>
            <a:custGeom>
              <a:rect b="b" l="l" r="r" t="t"/>
              <a:pathLst>
                <a:path extrusionOk="0" h="4627" w="4686">
                  <a:moveTo>
                    <a:pt x="3618" y="1"/>
                  </a:moveTo>
                  <a:lnTo>
                    <a:pt x="3618" y="3619"/>
                  </a:lnTo>
                  <a:lnTo>
                    <a:pt x="0" y="3619"/>
                  </a:lnTo>
                  <a:lnTo>
                    <a:pt x="0" y="4627"/>
                  </a:lnTo>
                  <a:lnTo>
                    <a:pt x="4686" y="4627"/>
                  </a:lnTo>
                  <a:lnTo>
                    <a:pt x="4686"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3"/>
            <p:cNvSpPr/>
            <p:nvPr/>
          </p:nvSpPr>
          <p:spPr>
            <a:xfrm>
              <a:off x="6607875" y="4950325"/>
              <a:ext cx="115675" cy="115675"/>
            </a:xfrm>
            <a:custGeom>
              <a:rect b="b" l="l" r="r" t="t"/>
              <a:pathLst>
                <a:path extrusionOk="0" h="4627" w="4627">
                  <a:moveTo>
                    <a:pt x="1" y="1"/>
                  </a:moveTo>
                  <a:lnTo>
                    <a:pt x="1" y="4627"/>
                  </a:lnTo>
                  <a:lnTo>
                    <a:pt x="4627" y="4627"/>
                  </a:lnTo>
                  <a:lnTo>
                    <a:pt x="4627" y="3619"/>
                  </a:lnTo>
                  <a:lnTo>
                    <a:pt x="1009" y="3619"/>
                  </a:lnTo>
                  <a:lnTo>
                    <a:pt x="100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3"/>
            <p:cNvSpPr/>
            <p:nvPr/>
          </p:nvSpPr>
          <p:spPr>
            <a:xfrm>
              <a:off x="3098275" y="4572250"/>
              <a:ext cx="145350" cy="123100"/>
            </a:xfrm>
            <a:custGeom>
              <a:rect b="b" l="l" r="r" t="t"/>
              <a:pathLst>
                <a:path extrusionOk="0" h="4924" w="5814">
                  <a:moveTo>
                    <a:pt x="3322" y="0"/>
                  </a:moveTo>
                  <a:cubicBezTo>
                    <a:pt x="1128" y="0"/>
                    <a:pt x="1" y="2610"/>
                    <a:pt x="1602" y="4211"/>
                  </a:cubicBezTo>
                  <a:cubicBezTo>
                    <a:pt x="2095" y="4704"/>
                    <a:pt x="2703" y="4924"/>
                    <a:pt x="3302" y="4924"/>
                  </a:cubicBezTo>
                  <a:cubicBezTo>
                    <a:pt x="4577" y="4924"/>
                    <a:pt x="5813" y="3925"/>
                    <a:pt x="5813" y="2432"/>
                  </a:cubicBezTo>
                  <a:cubicBezTo>
                    <a:pt x="5813" y="1068"/>
                    <a:pt x="4686" y="0"/>
                    <a:pt x="332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8" name="Google Shape;1108;p43"/>
          <p:cNvSpPr txBox="1"/>
          <p:nvPr>
            <p:ph type="title"/>
          </p:nvPr>
        </p:nvSpPr>
        <p:spPr>
          <a:xfrm>
            <a:off x="5022375" y="542475"/>
            <a:ext cx="3858600" cy="12069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Exam Structure &amp; Format</a:t>
            </a:r>
            <a:endParaRPr/>
          </a:p>
        </p:txBody>
      </p:sp>
      <p:sp>
        <p:nvSpPr>
          <p:cNvPr id="1109" name="Google Shape;1109;p43"/>
          <p:cNvSpPr txBox="1"/>
          <p:nvPr/>
        </p:nvSpPr>
        <p:spPr>
          <a:xfrm>
            <a:off x="5288525" y="2269025"/>
            <a:ext cx="3944100" cy="26781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Length: 2h 55min (+40 min if taking ACT writing)</a:t>
            </a:r>
            <a:endParaRPr sz="1800">
              <a:latin typeface="KoHo Medium"/>
              <a:ea typeface="KoHo Medium"/>
              <a:cs typeface="KoHo Medium"/>
              <a:sym typeface="KoHo Medium"/>
            </a:endParaRPr>
          </a:p>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Sections</a:t>
            </a:r>
            <a:endParaRPr sz="1800">
              <a:latin typeface="KoHo Medium"/>
              <a:ea typeface="KoHo Medium"/>
              <a:cs typeface="KoHo Medium"/>
              <a:sym typeface="KoHo Medium"/>
            </a:endParaRPr>
          </a:p>
          <a:p>
            <a:pPr indent="-342900" lvl="1" marL="914400" rtl="0" algn="l">
              <a:spcBef>
                <a:spcPts val="0"/>
              </a:spcBef>
              <a:spcAft>
                <a:spcPts val="0"/>
              </a:spcAft>
              <a:buSzPts val="1800"/>
              <a:buFont typeface="KoHo Medium"/>
              <a:buChar char="○"/>
            </a:pPr>
            <a:r>
              <a:rPr lang="en" sz="1800">
                <a:latin typeface="KoHo Medium"/>
                <a:ea typeface="KoHo Medium"/>
                <a:cs typeface="KoHo Medium"/>
                <a:sym typeface="KoHo Medium"/>
              </a:rPr>
              <a:t>English</a:t>
            </a:r>
            <a:endParaRPr sz="1800">
              <a:latin typeface="KoHo Medium"/>
              <a:ea typeface="KoHo Medium"/>
              <a:cs typeface="KoHo Medium"/>
              <a:sym typeface="KoHo Medium"/>
            </a:endParaRPr>
          </a:p>
          <a:p>
            <a:pPr indent="-342900" lvl="1" marL="914400" rtl="0" algn="l">
              <a:spcBef>
                <a:spcPts val="0"/>
              </a:spcBef>
              <a:spcAft>
                <a:spcPts val="0"/>
              </a:spcAft>
              <a:buSzPts val="1800"/>
              <a:buFont typeface="KoHo Medium"/>
              <a:buChar char="○"/>
            </a:pPr>
            <a:r>
              <a:rPr lang="en" sz="1800">
                <a:latin typeface="KoHo Medium"/>
                <a:ea typeface="KoHo Medium"/>
                <a:cs typeface="KoHo Medium"/>
                <a:sym typeface="KoHo Medium"/>
              </a:rPr>
              <a:t>Math</a:t>
            </a:r>
            <a:endParaRPr sz="1800">
              <a:latin typeface="KoHo Medium"/>
              <a:ea typeface="KoHo Medium"/>
              <a:cs typeface="KoHo Medium"/>
              <a:sym typeface="KoHo Medium"/>
            </a:endParaRPr>
          </a:p>
          <a:p>
            <a:pPr indent="-342900" lvl="1" marL="914400" rtl="0" algn="l">
              <a:spcBef>
                <a:spcPts val="0"/>
              </a:spcBef>
              <a:spcAft>
                <a:spcPts val="0"/>
              </a:spcAft>
              <a:buSzPts val="1800"/>
              <a:buFont typeface="KoHo Medium"/>
              <a:buChar char="○"/>
            </a:pPr>
            <a:r>
              <a:rPr lang="en" sz="1800">
                <a:latin typeface="KoHo Medium"/>
                <a:ea typeface="KoHo Medium"/>
                <a:cs typeface="KoHo Medium"/>
                <a:sym typeface="KoHo Medium"/>
              </a:rPr>
              <a:t>Reading</a:t>
            </a:r>
            <a:endParaRPr sz="1800">
              <a:latin typeface="KoHo Medium"/>
              <a:ea typeface="KoHo Medium"/>
              <a:cs typeface="KoHo Medium"/>
              <a:sym typeface="KoHo Medium"/>
            </a:endParaRPr>
          </a:p>
          <a:p>
            <a:pPr indent="-342900" lvl="1" marL="914400" rtl="0" algn="l">
              <a:spcBef>
                <a:spcPts val="0"/>
              </a:spcBef>
              <a:spcAft>
                <a:spcPts val="0"/>
              </a:spcAft>
              <a:buSzPts val="1800"/>
              <a:buFont typeface="KoHo Medium"/>
              <a:buChar char="○"/>
            </a:pPr>
            <a:r>
              <a:rPr lang="en" sz="1800">
                <a:latin typeface="KoHo Medium"/>
                <a:ea typeface="KoHo Medium"/>
                <a:cs typeface="KoHo Medium"/>
                <a:sym typeface="KoHo Medium"/>
              </a:rPr>
              <a:t>Science</a:t>
            </a:r>
            <a:endParaRPr sz="1800">
              <a:latin typeface="KoHo Medium"/>
              <a:ea typeface="KoHo Medium"/>
              <a:cs typeface="KoHo Medium"/>
              <a:sym typeface="KoHo Medium"/>
            </a:endParaRPr>
          </a:p>
          <a:p>
            <a:pPr indent="-342900" lvl="1" marL="914400" rtl="0" algn="l">
              <a:spcBef>
                <a:spcPts val="0"/>
              </a:spcBef>
              <a:spcAft>
                <a:spcPts val="0"/>
              </a:spcAft>
              <a:buSzPts val="1800"/>
              <a:buFont typeface="KoHo Medium"/>
              <a:buChar char="○"/>
            </a:pPr>
            <a:r>
              <a:rPr lang="en" sz="1800">
                <a:latin typeface="KoHo Medium"/>
                <a:ea typeface="KoHo Medium"/>
                <a:cs typeface="KoHo Medium"/>
                <a:sym typeface="KoHo Medium"/>
              </a:rPr>
              <a:t>Writing (optional)</a:t>
            </a:r>
            <a:endParaRPr sz="1800">
              <a:latin typeface="KoHo Medium"/>
              <a:ea typeface="KoHo Medium"/>
              <a:cs typeface="KoHo Medium"/>
              <a:sym typeface="KoHo Medium"/>
            </a:endParaRPr>
          </a:p>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Highest score: 36</a:t>
            </a:r>
            <a:endParaRPr sz="1800">
              <a:latin typeface="KoHo Medium"/>
              <a:ea typeface="KoHo Medium"/>
              <a:cs typeface="KoHo Medium"/>
              <a:sym typeface="KoHo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grpSp>
        <p:nvGrpSpPr>
          <p:cNvPr id="299" name="Google Shape;299;p26"/>
          <p:cNvGrpSpPr/>
          <p:nvPr/>
        </p:nvGrpSpPr>
        <p:grpSpPr>
          <a:xfrm>
            <a:off x="5085294" y="3430944"/>
            <a:ext cx="595372" cy="549604"/>
            <a:chOff x="1687400" y="3905821"/>
            <a:chExt cx="595372" cy="549604"/>
          </a:xfrm>
        </p:grpSpPr>
        <p:sp>
          <p:nvSpPr>
            <p:cNvPr id="300" name="Google Shape;300;p26"/>
            <p:cNvSpPr/>
            <p:nvPr/>
          </p:nvSpPr>
          <p:spPr>
            <a:xfrm>
              <a:off x="1687400" y="3916241"/>
              <a:ext cx="558900" cy="52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01" name="Google Shape;301;p26"/>
            <p:cNvCxnSpPr/>
            <p:nvPr/>
          </p:nvCxnSpPr>
          <p:spPr>
            <a:xfrm>
              <a:off x="1742750" y="3905825"/>
              <a:ext cx="0" cy="549600"/>
            </a:xfrm>
            <a:prstGeom prst="straightConnector1">
              <a:avLst/>
            </a:prstGeom>
            <a:noFill/>
            <a:ln cap="flat" cmpd="sng" w="19050">
              <a:solidFill>
                <a:schemeClr val="dk1"/>
              </a:solidFill>
              <a:prstDash val="solid"/>
              <a:round/>
              <a:headEnd len="med" w="med" type="none"/>
              <a:tailEnd len="med" w="med" type="none"/>
            </a:ln>
          </p:spPr>
        </p:cxnSp>
        <p:sp>
          <p:nvSpPr>
            <p:cNvPr id="302" name="Google Shape;302;p26"/>
            <p:cNvSpPr/>
            <p:nvPr/>
          </p:nvSpPr>
          <p:spPr>
            <a:xfrm rot="2700178">
              <a:off x="2088875" y="3968324"/>
              <a:ext cx="201970" cy="60837"/>
            </a:xfrm>
            <a:custGeom>
              <a:rect b="b" l="l" r="r" t="t"/>
              <a:pathLst>
                <a:path extrusionOk="0" h="1779" w="5906">
                  <a:moveTo>
                    <a:pt x="0" y="0"/>
                  </a:moveTo>
                  <a:cubicBezTo>
                    <a:pt x="745" y="1859"/>
                    <a:pt x="4327" y="2326"/>
                    <a:pt x="5906" y="1095"/>
                  </a:cubicBezTo>
                </a:path>
              </a:pathLst>
            </a:custGeom>
            <a:noFill/>
            <a:ln cap="flat" cmpd="sng" w="19050">
              <a:solidFill>
                <a:schemeClr val="dk1"/>
              </a:solidFill>
              <a:prstDash val="solid"/>
              <a:round/>
              <a:headEnd len="med" w="med" type="none"/>
              <a:tailEnd len="med" w="med" type="none"/>
            </a:ln>
          </p:spPr>
        </p:sp>
      </p:grpSp>
      <p:grpSp>
        <p:nvGrpSpPr>
          <p:cNvPr id="303" name="Google Shape;303;p26"/>
          <p:cNvGrpSpPr/>
          <p:nvPr/>
        </p:nvGrpSpPr>
        <p:grpSpPr>
          <a:xfrm>
            <a:off x="5064932" y="1620510"/>
            <a:ext cx="579750" cy="549604"/>
            <a:chOff x="1666550" y="3179683"/>
            <a:chExt cx="579750" cy="549604"/>
          </a:xfrm>
        </p:grpSpPr>
        <p:sp>
          <p:nvSpPr>
            <p:cNvPr id="304" name="Google Shape;304;p26"/>
            <p:cNvSpPr/>
            <p:nvPr/>
          </p:nvSpPr>
          <p:spPr>
            <a:xfrm>
              <a:off x="1687400" y="3191977"/>
              <a:ext cx="558900" cy="525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05" name="Google Shape;305;p26"/>
            <p:cNvGrpSpPr/>
            <p:nvPr/>
          </p:nvGrpSpPr>
          <p:grpSpPr>
            <a:xfrm rot="10800000">
              <a:off x="1666550" y="3179683"/>
              <a:ext cx="540022" cy="549604"/>
              <a:chOff x="1742750" y="3179683"/>
              <a:chExt cx="540022" cy="549604"/>
            </a:xfrm>
          </p:grpSpPr>
          <p:cxnSp>
            <p:nvCxnSpPr>
              <p:cNvPr id="306" name="Google Shape;306;p26"/>
              <p:cNvCxnSpPr/>
              <p:nvPr/>
            </p:nvCxnSpPr>
            <p:spPr>
              <a:xfrm>
                <a:off x="1742750" y="3179688"/>
                <a:ext cx="0" cy="549600"/>
              </a:xfrm>
              <a:prstGeom prst="straightConnector1">
                <a:avLst/>
              </a:prstGeom>
              <a:noFill/>
              <a:ln cap="flat" cmpd="sng" w="19050">
                <a:solidFill>
                  <a:schemeClr val="dk1"/>
                </a:solidFill>
                <a:prstDash val="solid"/>
                <a:round/>
                <a:headEnd len="med" w="med" type="none"/>
                <a:tailEnd len="med" w="med" type="none"/>
              </a:ln>
            </p:spPr>
          </p:cxnSp>
          <p:sp>
            <p:nvSpPr>
              <p:cNvPr id="307" name="Google Shape;307;p26"/>
              <p:cNvSpPr/>
              <p:nvPr/>
            </p:nvSpPr>
            <p:spPr>
              <a:xfrm rot="2700178">
                <a:off x="2088875" y="3242186"/>
                <a:ext cx="201970" cy="60837"/>
              </a:xfrm>
              <a:custGeom>
                <a:rect b="b" l="l" r="r" t="t"/>
                <a:pathLst>
                  <a:path extrusionOk="0" h="1779" w="5906">
                    <a:moveTo>
                      <a:pt x="0" y="0"/>
                    </a:moveTo>
                    <a:cubicBezTo>
                      <a:pt x="745" y="1859"/>
                      <a:pt x="4327" y="2326"/>
                      <a:pt x="5906" y="1095"/>
                    </a:cubicBezTo>
                  </a:path>
                </a:pathLst>
              </a:custGeom>
              <a:noFill/>
              <a:ln cap="flat" cmpd="sng" w="19050">
                <a:solidFill>
                  <a:schemeClr val="dk1"/>
                </a:solidFill>
                <a:prstDash val="solid"/>
                <a:round/>
                <a:headEnd len="med" w="med" type="none"/>
                <a:tailEnd len="med" w="med" type="none"/>
              </a:ln>
            </p:spPr>
          </p:sp>
        </p:grpSp>
      </p:grpSp>
      <p:grpSp>
        <p:nvGrpSpPr>
          <p:cNvPr id="308" name="Google Shape;308;p26"/>
          <p:cNvGrpSpPr/>
          <p:nvPr/>
        </p:nvGrpSpPr>
        <p:grpSpPr>
          <a:xfrm>
            <a:off x="1447282" y="3426469"/>
            <a:ext cx="595372" cy="549604"/>
            <a:chOff x="1687400" y="2453546"/>
            <a:chExt cx="595372" cy="549604"/>
          </a:xfrm>
        </p:grpSpPr>
        <p:sp>
          <p:nvSpPr>
            <p:cNvPr id="309" name="Google Shape;309;p26"/>
            <p:cNvSpPr/>
            <p:nvPr/>
          </p:nvSpPr>
          <p:spPr>
            <a:xfrm>
              <a:off x="1687400" y="2467714"/>
              <a:ext cx="558900" cy="525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0" name="Google Shape;310;p26"/>
            <p:cNvGrpSpPr/>
            <p:nvPr/>
          </p:nvGrpSpPr>
          <p:grpSpPr>
            <a:xfrm flipH="1" rot="10800000">
              <a:off x="1742750" y="2453546"/>
              <a:ext cx="540022" cy="549604"/>
              <a:chOff x="1742750" y="2453546"/>
              <a:chExt cx="540022" cy="549604"/>
            </a:xfrm>
          </p:grpSpPr>
          <p:cxnSp>
            <p:nvCxnSpPr>
              <p:cNvPr id="311" name="Google Shape;311;p26"/>
              <p:cNvCxnSpPr/>
              <p:nvPr/>
            </p:nvCxnSpPr>
            <p:spPr>
              <a:xfrm>
                <a:off x="1742750" y="2453550"/>
                <a:ext cx="0" cy="549600"/>
              </a:xfrm>
              <a:prstGeom prst="straightConnector1">
                <a:avLst/>
              </a:prstGeom>
              <a:noFill/>
              <a:ln cap="flat" cmpd="sng" w="19050">
                <a:solidFill>
                  <a:schemeClr val="dk1"/>
                </a:solidFill>
                <a:prstDash val="solid"/>
                <a:round/>
                <a:headEnd len="med" w="med" type="none"/>
                <a:tailEnd len="med" w="med" type="none"/>
              </a:ln>
            </p:spPr>
          </p:cxnSp>
          <p:sp>
            <p:nvSpPr>
              <p:cNvPr id="312" name="Google Shape;312;p26"/>
              <p:cNvSpPr/>
              <p:nvPr/>
            </p:nvSpPr>
            <p:spPr>
              <a:xfrm rot="2700178">
                <a:off x="2088875" y="2516049"/>
                <a:ext cx="201970" cy="60837"/>
              </a:xfrm>
              <a:custGeom>
                <a:rect b="b" l="l" r="r" t="t"/>
                <a:pathLst>
                  <a:path extrusionOk="0" h="1779" w="5906">
                    <a:moveTo>
                      <a:pt x="0" y="0"/>
                    </a:moveTo>
                    <a:cubicBezTo>
                      <a:pt x="745" y="1859"/>
                      <a:pt x="4327" y="2326"/>
                      <a:pt x="5906" y="1095"/>
                    </a:cubicBezTo>
                  </a:path>
                </a:pathLst>
              </a:custGeom>
              <a:noFill/>
              <a:ln cap="flat" cmpd="sng" w="19050">
                <a:solidFill>
                  <a:schemeClr val="dk1"/>
                </a:solidFill>
                <a:prstDash val="solid"/>
                <a:round/>
                <a:headEnd len="med" w="med" type="none"/>
                <a:tailEnd len="med" w="med" type="none"/>
              </a:ln>
            </p:spPr>
          </p:sp>
        </p:grpSp>
      </p:grpSp>
      <p:grpSp>
        <p:nvGrpSpPr>
          <p:cNvPr id="313" name="Google Shape;313;p26"/>
          <p:cNvGrpSpPr/>
          <p:nvPr/>
        </p:nvGrpSpPr>
        <p:grpSpPr>
          <a:xfrm>
            <a:off x="1427144" y="1616335"/>
            <a:ext cx="579750" cy="549604"/>
            <a:chOff x="1666550" y="1727408"/>
            <a:chExt cx="579750" cy="549604"/>
          </a:xfrm>
        </p:grpSpPr>
        <p:sp>
          <p:nvSpPr>
            <p:cNvPr id="314" name="Google Shape;314;p26"/>
            <p:cNvSpPr/>
            <p:nvPr/>
          </p:nvSpPr>
          <p:spPr>
            <a:xfrm>
              <a:off x="1687400" y="1743450"/>
              <a:ext cx="558900" cy="525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15" name="Google Shape;315;p26"/>
            <p:cNvGrpSpPr/>
            <p:nvPr/>
          </p:nvGrpSpPr>
          <p:grpSpPr>
            <a:xfrm flipH="1">
              <a:off x="1666550" y="1727408"/>
              <a:ext cx="540022" cy="549604"/>
              <a:chOff x="1742750" y="1727408"/>
              <a:chExt cx="540022" cy="549604"/>
            </a:xfrm>
          </p:grpSpPr>
          <p:cxnSp>
            <p:nvCxnSpPr>
              <p:cNvPr id="316" name="Google Shape;316;p26"/>
              <p:cNvCxnSpPr/>
              <p:nvPr/>
            </p:nvCxnSpPr>
            <p:spPr>
              <a:xfrm>
                <a:off x="1742750" y="1727413"/>
                <a:ext cx="0" cy="549600"/>
              </a:xfrm>
              <a:prstGeom prst="straightConnector1">
                <a:avLst/>
              </a:prstGeom>
              <a:noFill/>
              <a:ln cap="flat" cmpd="sng" w="19050">
                <a:solidFill>
                  <a:schemeClr val="dk1"/>
                </a:solidFill>
                <a:prstDash val="solid"/>
                <a:round/>
                <a:headEnd len="med" w="med" type="none"/>
                <a:tailEnd len="med" w="med" type="none"/>
              </a:ln>
            </p:spPr>
          </p:cxnSp>
          <p:sp>
            <p:nvSpPr>
              <p:cNvPr id="317" name="Google Shape;317;p26"/>
              <p:cNvSpPr/>
              <p:nvPr/>
            </p:nvSpPr>
            <p:spPr>
              <a:xfrm rot="2700178">
                <a:off x="2088875" y="1789911"/>
                <a:ext cx="201970" cy="60837"/>
              </a:xfrm>
              <a:custGeom>
                <a:rect b="b" l="l" r="r" t="t"/>
                <a:pathLst>
                  <a:path extrusionOk="0" h="1779" w="5906">
                    <a:moveTo>
                      <a:pt x="0" y="0"/>
                    </a:moveTo>
                    <a:cubicBezTo>
                      <a:pt x="745" y="1859"/>
                      <a:pt x="4327" y="2326"/>
                      <a:pt x="5906" y="1095"/>
                    </a:cubicBezTo>
                  </a:path>
                </a:pathLst>
              </a:custGeom>
              <a:noFill/>
              <a:ln cap="flat" cmpd="sng" w="19050">
                <a:solidFill>
                  <a:schemeClr val="dk1"/>
                </a:solidFill>
                <a:prstDash val="solid"/>
                <a:round/>
                <a:headEnd len="med" w="med" type="none"/>
                <a:tailEnd len="med" w="med" type="none"/>
              </a:ln>
            </p:spPr>
          </p:sp>
        </p:grpSp>
      </p:grpSp>
      <p:sp>
        <p:nvSpPr>
          <p:cNvPr id="318" name="Google Shape;318;p26"/>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319" name="Google Shape;319;p26"/>
          <p:cNvSpPr txBox="1"/>
          <p:nvPr>
            <p:ph idx="1" type="subTitle"/>
          </p:nvPr>
        </p:nvSpPr>
        <p:spPr>
          <a:xfrm>
            <a:off x="5836756" y="1513725"/>
            <a:ext cx="1880100" cy="75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General Timeline</a:t>
            </a:r>
            <a:endParaRPr/>
          </a:p>
        </p:txBody>
      </p:sp>
      <p:sp>
        <p:nvSpPr>
          <p:cNvPr id="320" name="Google Shape;320;p26"/>
          <p:cNvSpPr txBox="1"/>
          <p:nvPr>
            <p:ph idx="2" type="subTitle"/>
          </p:nvPr>
        </p:nvSpPr>
        <p:spPr>
          <a:xfrm>
            <a:off x="2206756" y="1513725"/>
            <a:ext cx="1880100" cy="75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000"/>
              <a:t>What are the SAT/ACT?</a:t>
            </a:r>
            <a:endParaRPr sz="2000"/>
          </a:p>
        </p:txBody>
      </p:sp>
      <p:sp>
        <p:nvSpPr>
          <p:cNvPr id="321" name="Google Shape;321;p26"/>
          <p:cNvSpPr txBox="1"/>
          <p:nvPr>
            <p:ph idx="3" type="subTitle"/>
          </p:nvPr>
        </p:nvSpPr>
        <p:spPr>
          <a:xfrm>
            <a:off x="5836756" y="3319958"/>
            <a:ext cx="1880100" cy="75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ACT Overview</a:t>
            </a:r>
            <a:endParaRPr/>
          </a:p>
        </p:txBody>
      </p:sp>
      <p:sp>
        <p:nvSpPr>
          <p:cNvPr id="322" name="Google Shape;322;p26"/>
          <p:cNvSpPr txBox="1"/>
          <p:nvPr>
            <p:ph idx="4" type="subTitle"/>
          </p:nvPr>
        </p:nvSpPr>
        <p:spPr>
          <a:xfrm>
            <a:off x="2206756" y="3319958"/>
            <a:ext cx="1880100" cy="759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SAT Overview</a:t>
            </a:r>
            <a:endParaRPr/>
          </a:p>
        </p:txBody>
      </p:sp>
      <p:grpSp>
        <p:nvGrpSpPr>
          <p:cNvPr id="323" name="Google Shape;323;p26"/>
          <p:cNvGrpSpPr/>
          <p:nvPr/>
        </p:nvGrpSpPr>
        <p:grpSpPr>
          <a:xfrm rot="6752136">
            <a:off x="-795333" y="4183360"/>
            <a:ext cx="2067632" cy="383376"/>
            <a:chOff x="4399950" y="2954075"/>
            <a:chExt cx="1287675" cy="238725"/>
          </a:xfrm>
        </p:grpSpPr>
        <p:sp>
          <p:nvSpPr>
            <p:cNvPr id="324" name="Google Shape;324;p26"/>
            <p:cNvSpPr/>
            <p:nvPr/>
          </p:nvSpPr>
          <p:spPr>
            <a:xfrm>
              <a:off x="4399950" y="2954075"/>
              <a:ext cx="1287675" cy="238725"/>
            </a:xfrm>
            <a:custGeom>
              <a:rect b="b" l="l" r="r" t="t"/>
              <a:pathLst>
                <a:path extrusionOk="0" h="9549" w="51507">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26"/>
            <p:cNvSpPr/>
            <p:nvPr/>
          </p:nvSpPr>
          <p:spPr>
            <a:xfrm>
              <a:off x="4471375" y="3122975"/>
              <a:ext cx="10450" cy="52575"/>
            </a:xfrm>
            <a:custGeom>
              <a:rect b="b" l="l" r="r" t="t"/>
              <a:pathLst>
                <a:path extrusionOk="0" h="2103" w="418">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26"/>
            <p:cNvSpPr/>
            <p:nvPr/>
          </p:nvSpPr>
          <p:spPr>
            <a:xfrm>
              <a:off x="4505900" y="3122750"/>
              <a:ext cx="10450" cy="52800"/>
            </a:xfrm>
            <a:custGeom>
              <a:rect b="b" l="l" r="r" t="t"/>
              <a:pathLst>
                <a:path extrusionOk="0" h="2112" w="418">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26"/>
            <p:cNvSpPr/>
            <p:nvPr/>
          </p:nvSpPr>
          <p:spPr>
            <a:xfrm>
              <a:off x="4540150" y="3122975"/>
              <a:ext cx="10425" cy="52575"/>
            </a:xfrm>
            <a:custGeom>
              <a:rect b="b" l="l" r="r" t="t"/>
              <a:pathLst>
                <a:path extrusionOk="0" h="2103" w="417">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26"/>
            <p:cNvSpPr/>
            <p:nvPr/>
          </p:nvSpPr>
          <p:spPr>
            <a:xfrm>
              <a:off x="4574675" y="3122975"/>
              <a:ext cx="10425" cy="52575"/>
            </a:xfrm>
            <a:custGeom>
              <a:rect b="b" l="l" r="r" t="t"/>
              <a:pathLst>
                <a:path extrusionOk="0" h="2103" w="417">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26"/>
            <p:cNvSpPr/>
            <p:nvPr/>
          </p:nvSpPr>
          <p:spPr>
            <a:xfrm>
              <a:off x="4608900" y="3122975"/>
              <a:ext cx="10450" cy="52575"/>
            </a:xfrm>
            <a:custGeom>
              <a:rect b="b" l="l" r="r" t="t"/>
              <a:pathLst>
                <a:path extrusionOk="0" h="2103" w="418">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26"/>
            <p:cNvSpPr/>
            <p:nvPr/>
          </p:nvSpPr>
          <p:spPr>
            <a:xfrm>
              <a:off x="4643425" y="3122975"/>
              <a:ext cx="10150" cy="52575"/>
            </a:xfrm>
            <a:custGeom>
              <a:rect b="b" l="l" r="r" t="t"/>
              <a:pathLst>
                <a:path extrusionOk="0" h="2103" w="406">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26"/>
            <p:cNvSpPr/>
            <p:nvPr/>
          </p:nvSpPr>
          <p:spPr>
            <a:xfrm>
              <a:off x="467765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26"/>
            <p:cNvSpPr/>
            <p:nvPr/>
          </p:nvSpPr>
          <p:spPr>
            <a:xfrm>
              <a:off x="4712175" y="3122975"/>
              <a:ext cx="10150" cy="52575"/>
            </a:xfrm>
            <a:custGeom>
              <a:rect b="b" l="l" r="r" t="t"/>
              <a:pathLst>
                <a:path extrusionOk="0" h="2103" w="406">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26"/>
            <p:cNvSpPr/>
            <p:nvPr/>
          </p:nvSpPr>
          <p:spPr>
            <a:xfrm>
              <a:off x="4746425"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26"/>
            <p:cNvSpPr/>
            <p:nvPr/>
          </p:nvSpPr>
          <p:spPr>
            <a:xfrm>
              <a:off x="47806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26"/>
            <p:cNvSpPr/>
            <p:nvPr/>
          </p:nvSpPr>
          <p:spPr>
            <a:xfrm>
              <a:off x="4815175" y="3122975"/>
              <a:ext cx="10450" cy="52575"/>
            </a:xfrm>
            <a:custGeom>
              <a:rect b="b" l="l" r="r" t="t"/>
              <a:pathLst>
                <a:path extrusionOk="0" h="2103" w="418">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26"/>
            <p:cNvSpPr/>
            <p:nvPr/>
          </p:nvSpPr>
          <p:spPr>
            <a:xfrm>
              <a:off x="4849400"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26"/>
            <p:cNvSpPr/>
            <p:nvPr/>
          </p:nvSpPr>
          <p:spPr>
            <a:xfrm>
              <a:off x="4883925"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26"/>
            <p:cNvSpPr/>
            <p:nvPr/>
          </p:nvSpPr>
          <p:spPr>
            <a:xfrm>
              <a:off x="4918150" y="3122750"/>
              <a:ext cx="10450" cy="52800"/>
            </a:xfrm>
            <a:custGeom>
              <a:rect b="b" l="l" r="r" t="t"/>
              <a:pathLst>
                <a:path extrusionOk="0" h="2112" w="418">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26"/>
            <p:cNvSpPr/>
            <p:nvPr/>
          </p:nvSpPr>
          <p:spPr>
            <a:xfrm>
              <a:off x="4952700" y="3122975"/>
              <a:ext cx="10125" cy="52575"/>
            </a:xfrm>
            <a:custGeom>
              <a:rect b="b" l="l" r="r" t="t"/>
              <a:pathLst>
                <a:path extrusionOk="0" h="2103" w="405">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26"/>
            <p:cNvSpPr/>
            <p:nvPr/>
          </p:nvSpPr>
          <p:spPr>
            <a:xfrm>
              <a:off x="4986925" y="3122525"/>
              <a:ext cx="10450" cy="53025"/>
            </a:xfrm>
            <a:custGeom>
              <a:rect b="b" l="l" r="r" t="t"/>
              <a:pathLst>
                <a:path extrusionOk="0" h="2121" w="418">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26"/>
            <p:cNvSpPr/>
            <p:nvPr/>
          </p:nvSpPr>
          <p:spPr>
            <a:xfrm>
              <a:off x="5021450" y="3122975"/>
              <a:ext cx="10150" cy="52575"/>
            </a:xfrm>
            <a:custGeom>
              <a:rect b="b" l="l" r="r" t="t"/>
              <a:pathLst>
                <a:path extrusionOk="0" h="2103" w="406">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26"/>
            <p:cNvSpPr/>
            <p:nvPr/>
          </p:nvSpPr>
          <p:spPr>
            <a:xfrm>
              <a:off x="5055675" y="3122525"/>
              <a:ext cx="10450" cy="53025"/>
            </a:xfrm>
            <a:custGeom>
              <a:rect b="b" l="l" r="r" t="t"/>
              <a:pathLst>
                <a:path extrusionOk="0" h="2121" w="418">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26"/>
            <p:cNvSpPr/>
            <p:nvPr/>
          </p:nvSpPr>
          <p:spPr>
            <a:xfrm>
              <a:off x="5090200" y="3122975"/>
              <a:ext cx="10450" cy="52575"/>
            </a:xfrm>
            <a:custGeom>
              <a:rect b="b" l="l" r="r" t="t"/>
              <a:pathLst>
                <a:path extrusionOk="0" h="2103" w="418">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26"/>
            <p:cNvSpPr/>
            <p:nvPr/>
          </p:nvSpPr>
          <p:spPr>
            <a:xfrm>
              <a:off x="5124450"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26"/>
            <p:cNvSpPr/>
            <p:nvPr/>
          </p:nvSpPr>
          <p:spPr>
            <a:xfrm>
              <a:off x="5158675"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26"/>
            <p:cNvSpPr/>
            <p:nvPr/>
          </p:nvSpPr>
          <p:spPr>
            <a:xfrm>
              <a:off x="5193200" y="3122975"/>
              <a:ext cx="10450" cy="52575"/>
            </a:xfrm>
            <a:custGeom>
              <a:rect b="b" l="l" r="r" t="t"/>
              <a:pathLst>
                <a:path extrusionOk="0" h="2103" w="418">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26"/>
            <p:cNvSpPr/>
            <p:nvPr/>
          </p:nvSpPr>
          <p:spPr>
            <a:xfrm>
              <a:off x="5227425"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26"/>
            <p:cNvSpPr/>
            <p:nvPr/>
          </p:nvSpPr>
          <p:spPr>
            <a:xfrm>
              <a:off x="5261950"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6"/>
            <p:cNvSpPr/>
            <p:nvPr/>
          </p:nvSpPr>
          <p:spPr>
            <a:xfrm>
              <a:off x="5296175"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26"/>
            <p:cNvSpPr/>
            <p:nvPr/>
          </p:nvSpPr>
          <p:spPr>
            <a:xfrm>
              <a:off x="5330725" y="3122750"/>
              <a:ext cx="10125" cy="52800"/>
            </a:xfrm>
            <a:custGeom>
              <a:rect b="b" l="l" r="r" t="t"/>
              <a:pathLst>
                <a:path extrusionOk="0" h="2112" w="405">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6"/>
            <p:cNvSpPr/>
            <p:nvPr/>
          </p:nvSpPr>
          <p:spPr>
            <a:xfrm>
              <a:off x="53649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26"/>
            <p:cNvSpPr/>
            <p:nvPr/>
          </p:nvSpPr>
          <p:spPr>
            <a:xfrm>
              <a:off x="5399475" y="3122750"/>
              <a:ext cx="10150" cy="52800"/>
            </a:xfrm>
            <a:custGeom>
              <a:rect b="b" l="l" r="r" t="t"/>
              <a:pathLst>
                <a:path extrusionOk="0" h="2112" w="406">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6"/>
            <p:cNvSpPr/>
            <p:nvPr/>
          </p:nvSpPr>
          <p:spPr>
            <a:xfrm>
              <a:off x="543370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26"/>
            <p:cNvSpPr/>
            <p:nvPr/>
          </p:nvSpPr>
          <p:spPr>
            <a:xfrm>
              <a:off x="5467925" y="3122750"/>
              <a:ext cx="10450" cy="52800"/>
            </a:xfrm>
            <a:custGeom>
              <a:rect b="b" l="l" r="r" t="t"/>
              <a:pathLst>
                <a:path extrusionOk="0" h="2112" w="418">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6"/>
            <p:cNvSpPr/>
            <p:nvPr/>
          </p:nvSpPr>
          <p:spPr>
            <a:xfrm>
              <a:off x="5502450" y="3122975"/>
              <a:ext cx="10450" cy="52575"/>
            </a:xfrm>
            <a:custGeom>
              <a:rect b="b" l="l" r="r" t="t"/>
              <a:pathLst>
                <a:path extrusionOk="0" h="2103" w="418">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26"/>
            <p:cNvSpPr/>
            <p:nvPr/>
          </p:nvSpPr>
          <p:spPr>
            <a:xfrm>
              <a:off x="553670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6"/>
            <p:cNvSpPr/>
            <p:nvPr/>
          </p:nvSpPr>
          <p:spPr>
            <a:xfrm>
              <a:off x="5571225" y="3122975"/>
              <a:ext cx="10150" cy="52575"/>
            </a:xfrm>
            <a:custGeom>
              <a:rect b="b" l="l" r="r" t="t"/>
              <a:pathLst>
                <a:path extrusionOk="0" h="2103" w="406">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26"/>
            <p:cNvSpPr/>
            <p:nvPr/>
          </p:nvSpPr>
          <p:spPr>
            <a:xfrm>
              <a:off x="5605450"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59" name="Google Shape;359;p26"/>
          <p:cNvGrpSpPr/>
          <p:nvPr/>
        </p:nvGrpSpPr>
        <p:grpSpPr>
          <a:xfrm flipH="1" rot="-4260837">
            <a:off x="-992576" y="4841566"/>
            <a:ext cx="2550809" cy="433066"/>
            <a:chOff x="4330300" y="3920250"/>
            <a:chExt cx="1682975" cy="210775"/>
          </a:xfrm>
        </p:grpSpPr>
        <p:sp>
          <p:nvSpPr>
            <p:cNvPr id="360" name="Google Shape;360;p26"/>
            <p:cNvSpPr/>
            <p:nvPr/>
          </p:nvSpPr>
          <p:spPr>
            <a:xfrm>
              <a:off x="4586275" y="3920250"/>
              <a:ext cx="1427000" cy="210775"/>
            </a:xfrm>
            <a:custGeom>
              <a:rect b="b" l="l" r="r" t="t"/>
              <a:pathLst>
                <a:path extrusionOk="0" h="8431" w="57080">
                  <a:moveTo>
                    <a:pt x="1" y="1"/>
                  </a:moveTo>
                  <a:lnTo>
                    <a:pt x="1" y="8430"/>
                  </a:lnTo>
                  <a:lnTo>
                    <a:pt x="57079" y="8430"/>
                  </a:lnTo>
                  <a:lnTo>
                    <a:pt x="570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6"/>
            <p:cNvSpPr/>
            <p:nvPr/>
          </p:nvSpPr>
          <p:spPr>
            <a:xfrm>
              <a:off x="4330300" y="3920250"/>
              <a:ext cx="304225" cy="210775"/>
            </a:xfrm>
            <a:custGeom>
              <a:rect b="b" l="l" r="r" t="t"/>
              <a:pathLst>
                <a:path extrusionOk="0" h="8431" w="12169">
                  <a:moveTo>
                    <a:pt x="10240" y="1"/>
                  </a:moveTo>
                  <a:lnTo>
                    <a:pt x="0" y="4215"/>
                  </a:lnTo>
                  <a:lnTo>
                    <a:pt x="10240" y="8430"/>
                  </a:lnTo>
                  <a:lnTo>
                    <a:pt x="12168" y="6299"/>
                  </a:lnTo>
                  <a:lnTo>
                    <a:pt x="10240" y="4215"/>
                  </a:lnTo>
                  <a:lnTo>
                    <a:pt x="12168" y="1751"/>
                  </a:lnTo>
                  <a:lnTo>
                    <a:pt x="1024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26"/>
            <p:cNvSpPr/>
            <p:nvPr/>
          </p:nvSpPr>
          <p:spPr>
            <a:xfrm>
              <a:off x="4330300" y="3978300"/>
              <a:ext cx="114625" cy="94675"/>
            </a:xfrm>
            <a:custGeom>
              <a:rect b="b" l="l" r="r" t="t"/>
              <a:pathLst>
                <a:path extrusionOk="0" h="3787" w="4585">
                  <a:moveTo>
                    <a:pt x="4584" y="0"/>
                  </a:moveTo>
                  <a:lnTo>
                    <a:pt x="0" y="1893"/>
                  </a:lnTo>
                  <a:lnTo>
                    <a:pt x="4584" y="3787"/>
                  </a:lnTo>
                  <a:lnTo>
                    <a:pt x="45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6"/>
            <p:cNvSpPr/>
            <p:nvPr/>
          </p:nvSpPr>
          <p:spPr>
            <a:xfrm>
              <a:off x="4634500" y="4070875"/>
              <a:ext cx="1378775" cy="13700"/>
            </a:xfrm>
            <a:custGeom>
              <a:rect b="b" l="l" r="r" t="t"/>
              <a:pathLst>
                <a:path extrusionOk="0" h="548" w="55151">
                  <a:moveTo>
                    <a:pt x="0" y="0"/>
                  </a:moveTo>
                  <a:lnTo>
                    <a:pt x="0" y="548"/>
                  </a:lnTo>
                  <a:lnTo>
                    <a:pt x="55150" y="548"/>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26"/>
            <p:cNvSpPr/>
            <p:nvPr/>
          </p:nvSpPr>
          <p:spPr>
            <a:xfrm>
              <a:off x="4634500" y="3960150"/>
              <a:ext cx="1378775" cy="14000"/>
            </a:xfrm>
            <a:custGeom>
              <a:rect b="b" l="l" r="r" t="t"/>
              <a:pathLst>
                <a:path extrusionOk="0" h="560" w="55151">
                  <a:moveTo>
                    <a:pt x="0" y="0"/>
                  </a:moveTo>
                  <a:lnTo>
                    <a:pt x="0" y="560"/>
                  </a:lnTo>
                  <a:lnTo>
                    <a:pt x="55150" y="560"/>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65" name="Google Shape;365;p26"/>
          <p:cNvGrpSpPr/>
          <p:nvPr/>
        </p:nvGrpSpPr>
        <p:grpSpPr>
          <a:xfrm flipH="1" rot="5363820">
            <a:off x="7803993" y="3597960"/>
            <a:ext cx="2591038" cy="1638392"/>
            <a:chOff x="2600325" y="3927100"/>
            <a:chExt cx="1196000" cy="691475"/>
          </a:xfrm>
        </p:grpSpPr>
        <p:sp>
          <p:nvSpPr>
            <p:cNvPr id="366" name="Google Shape;366;p26"/>
            <p:cNvSpPr/>
            <p:nvPr/>
          </p:nvSpPr>
          <p:spPr>
            <a:xfrm>
              <a:off x="2600325" y="3927100"/>
              <a:ext cx="1196000" cy="691475"/>
            </a:xfrm>
            <a:custGeom>
              <a:rect b="b" l="l" r="r" t="t"/>
              <a:pathLst>
                <a:path extrusionOk="0" h="27659" w="47840">
                  <a:moveTo>
                    <a:pt x="4393" y="7621"/>
                  </a:moveTo>
                  <a:lnTo>
                    <a:pt x="31468" y="23265"/>
                  </a:lnTo>
                  <a:lnTo>
                    <a:pt x="4393" y="23265"/>
                  </a:lnTo>
                  <a:lnTo>
                    <a:pt x="4393" y="7621"/>
                  </a:lnTo>
                  <a:close/>
                  <a:moveTo>
                    <a:pt x="0" y="1"/>
                  </a:moveTo>
                  <a:lnTo>
                    <a:pt x="0" y="27659"/>
                  </a:lnTo>
                  <a:lnTo>
                    <a:pt x="47839" y="2765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6"/>
            <p:cNvSpPr/>
            <p:nvPr/>
          </p:nvSpPr>
          <p:spPr>
            <a:xfrm>
              <a:off x="2663425" y="4553375"/>
              <a:ext cx="14000" cy="50025"/>
            </a:xfrm>
            <a:custGeom>
              <a:rect b="b" l="l" r="r" t="t"/>
              <a:pathLst>
                <a:path extrusionOk="0" h="2001" w="560">
                  <a:moveTo>
                    <a:pt x="274" y="0"/>
                  </a:moveTo>
                  <a:cubicBezTo>
                    <a:pt x="238" y="0"/>
                    <a:pt x="191" y="12"/>
                    <a:pt x="155" y="36"/>
                  </a:cubicBezTo>
                  <a:cubicBezTo>
                    <a:pt x="60" y="72"/>
                    <a:pt x="0" y="167"/>
                    <a:pt x="0" y="274"/>
                  </a:cubicBezTo>
                  <a:lnTo>
                    <a:pt x="0" y="1727"/>
                  </a:lnTo>
                  <a:cubicBezTo>
                    <a:pt x="0" y="1869"/>
                    <a:pt x="131"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26"/>
            <p:cNvSpPr/>
            <p:nvPr/>
          </p:nvSpPr>
          <p:spPr>
            <a:xfrm>
              <a:off x="2712075"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26"/>
            <p:cNvSpPr/>
            <p:nvPr/>
          </p:nvSpPr>
          <p:spPr>
            <a:xfrm>
              <a:off x="2761650" y="4553375"/>
              <a:ext cx="13700" cy="49425"/>
            </a:xfrm>
            <a:custGeom>
              <a:rect b="b" l="l" r="r" t="t"/>
              <a:pathLst>
                <a:path extrusionOk="0" h="1977" w="548">
                  <a:moveTo>
                    <a:pt x="274" y="0"/>
                  </a:moveTo>
                  <a:cubicBezTo>
                    <a:pt x="226" y="0"/>
                    <a:pt x="191" y="12"/>
                    <a:pt x="143" y="24"/>
                  </a:cubicBezTo>
                  <a:cubicBezTo>
                    <a:pt x="60" y="72"/>
                    <a:pt x="0" y="167"/>
                    <a:pt x="0" y="274"/>
                  </a:cubicBezTo>
                  <a:lnTo>
                    <a:pt x="0" y="1727"/>
                  </a:lnTo>
                  <a:cubicBezTo>
                    <a:pt x="12" y="1893"/>
                    <a:pt x="143" y="1977"/>
                    <a:pt x="274" y="1977"/>
                  </a:cubicBezTo>
                  <a:cubicBezTo>
                    <a:pt x="405" y="1977"/>
                    <a:pt x="536" y="1893"/>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26"/>
            <p:cNvSpPr/>
            <p:nvPr/>
          </p:nvSpPr>
          <p:spPr>
            <a:xfrm>
              <a:off x="2810750" y="4553375"/>
              <a:ext cx="13725" cy="50025"/>
            </a:xfrm>
            <a:custGeom>
              <a:rect b="b" l="l" r="r" t="t"/>
              <a:pathLst>
                <a:path extrusionOk="0" h="2001" w="549">
                  <a:moveTo>
                    <a:pt x="275" y="0"/>
                  </a:moveTo>
                  <a:cubicBezTo>
                    <a:pt x="227" y="0"/>
                    <a:pt x="179" y="12"/>
                    <a:pt x="144" y="36"/>
                  </a:cubicBezTo>
                  <a:cubicBezTo>
                    <a:pt x="48" y="72"/>
                    <a:pt x="1" y="167"/>
                    <a:pt x="1" y="274"/>
                  </a:cubicBezTo>
                  <a:lnTo>
                    <a:pt x="1" y="1727"/>
                  </a:lnTo>
                  <a:cubicBezTo>
                    <a:pt x="1" y="1869"/>
                    <a:pt x="120" y="2000"/>
                    <a:pt x="275" y="2000"/>
                  </a:cubicBezTo>
                  <a:cubicBezTo>
                    <a:pt x="417" y="1989"/>
                    <a:pt x="548" y="1869"/>
                    <a:pt x="548" y="1727"/>
                  </a:cubicBezTo>
                  <a:lnTo>
                    <a:pt x="548" y="274"/>
                  </a:lnTo>
                  <a:cubicBezTo>
                    <a:pt x="548" y="119"/>
                    <a:pt x="429"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26"/>
            <p:cNvSpPr/>
            <p:nvPr/>
          </p:nvSpPr>
          <p:spPr>
            <a:xfrm>
              <a:off x="2859425"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26"/>
            <p:cNvSpPr/>
            <p:nvPr/>
          </p:nvSpPr>
          <p:spPr>
            <a:xfrm>
              <a:off x="2908675" y="4553375"/>
              <a:ext cx="14025" cy="50025"/>
            </a:xfrm>
            <a:custGeom>
              <a:rect b="b" l="l" r="r" t="t"/>
              <a:pathLst>
                <a:path extrusionOk="0" h="2001" w="561">
                  <a:moveTo>
                    <a:pt x="275" y="0"/>
                  </a:moveTo>
                  <a:cubicBezTo>
                    <a:pt x="239" y="0"/>
                    <a:pt x="191" y="12"/>
                    <a:pt x="156" y="36"/>
                  </a:cubicBezTo>
                  <a:cubicBezTo>
                    <a:pt x="60" y="72"/>
                    <a:pt x="1" y="167"/>
                    <a:pt x="1" y="274"/>
                  </a:cubicBezTo>
                  <a:lnTo>
                    <a:pt x="1" y="1727"/>
                  </a:lnTo>
                  <a:cubicBezTo>
                    <a:pt x="1" y="1869"/>
                    <a:pt x="132" y="2000"/>
                    <a:pt x="275" y="2000"/>
                  </a:cubicBezTo>
                  <a:cubicBezTo>
                    <a:pt x="430" y="1989"/>
                    <a:pt x="549" y="1869"/>
                    <a:pt x="560" y="1727"/>
                  </a:cubicBezTo>
                  <a:lnTo>
                    <a:pt x="560" y="274"/>
                  </a:lnTo>
                  <a:cubicBezTo>
                    <a:pt x="560"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26"/>
            <p:cNvSpPr/>
            <p:nvPr/>
          </p:nvSpPr>
          <p:spPr>
            <a:xfrm>
              <a:off x="2957650" y="4553375"/>
              <a:ext cx="14450" cy="50550"/>
            </a:xfrm>
            <a:custGeom>
              <a:rect b="b" l="l" r="r" t="t"/>
              <a:pathLst>
                <a:path extrusionOk="0" h="2022" w="578">
                  <a:moveTo>
                    <a:pt x="292" y="0"/>
                  </a:moveTo>
                  <a:cubicBezTo>
                    <a:pt x="245" y="0"/>
                    <a:pt x="197" y="12"/>
                    <a:pt x="161" y="36"/>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26"/>
            <p:cNvSpPr/>
            <p:nvPr/>
          </p:nvSpPr>
          <p:spPr>
            <a:xfrm>
              <a:off x="3006900" y="4553375"/>
              <a:ext cx="13725" cy="49875"/>
            </a:xfrm>
            <a:custGeom>
              <a:rect b="b" l="l" r="r" t="t"/>
              <a:pathLst>
                <a:path extrusionOk="0" h="1995" w="549">
                  <a:moveTo>
                    <a:pt x="275" y="0"/>
                  </a:moveTo>
                  <a:cubicBezTo>
                    <a:pt x="227" y="0"/>
                    <a:pt x="191" y="12"/>
                    <a:pt x="144" y="24"/>
                  </a:cubicBezTo>
                  <a:cubicBezTo>
                    <a:pt x="60" y="72"/>
                    <a:pt x="1" y="167"/>
                    <a:pt x="1" y="274"/>
                  </a:cubicBezTo>
                  <a:lnTo>
                    <a:pt x="1" y="1727"/>
                  </a:lnTo>
                  <a:cubicBezTo>
                    <a:pt x="1" y="1905"/>
                    <a:pt x="138" y="1995"/>
                    <a:pt x="275" y="1995"/>
                  </a:cubicBezTo>
                  <a:cubicBezTo>
                    <a:pt x="412" y="1995"/>
                    <a:pt x="549" y="1905"/>
                    <a:pt x="549" y="1727"/>
                  </a:cubicBezTo>
                  <a:lnTo>
                    <a:pt x="549" y="274"/>
                  </a:lnTo>
                  <a:cubicBezTo>
                    <a:pt x="549"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26"/>
            <p:cNvSpPr/>
            <p:nvPr/>
          </p:nvSpPr>
          <p:spPr>
            <a:xfrm>
              <a:off x="3055575" y="4553375"/>
              <a:ext cx="14475" cy="50550"/>
            </a:xfrm>
            <a:custGeom>
              <a:rect b="b" l="l" r="r" t="t"/>
              <a:pathLst>
                <a:path extrusionOk="0" h="2022" w="579">
                  <a:moveTo>
                    <a:pt x="292" y="0"/>
                  </a:moveTo>
                  <a:cubicBezTo>
                    <a:pt x="245" y="0"/>
                    <a:pt x="197" y="12"/>
                    <a:pt x="161" y="36"/>
                  </a:cubicBezTo>
                  <a:cubicBezTo>
                    <a:pt x="66" y="72"/>
                    <a:pt x="18" y="167"/>
                    <a:pt x="18" y="274"/>
                  </a:cubicBezTo>
                  <a:lnTo>
                    <a:pt x="18" y="1727"/>
                  </a:lnTo>
                  <a:cubicBezTo>
                    <a:pt x="1" y="1923"/>
                    <a:pt x="143" y="2021"/>
                    <a:pt x="288"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26"/>
            <p:cNvSpPr/>
            <p:nvPr/>
          </p:nvSpPr>
          <p:spPr>
            <a:xfrm>
              <a:off x="3104700"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26"/>
            <p:cNvSpPr/>
            <p:nvPr/>
          </p:nvSpPr>
          <p:spPr>
            <a:xfrm>
              <a:off x="3153950" y="4553375"/>
              <a:ext cx="14025" cy="50025"/>
            </a:xfrm>
            <a:custGeom>
              <a:rect b="b" l="l" r="r" t="t"/>
              <a:pathLst>
                <a:path extrusionOk="0" h="2001" w="561">
                  <a:moveTo>
                    <a:pt x="274" y="0"/>
                  </a:moveTo>
                  <a:cubicBezTo>
                    <a:pt x="239" y="0"/>
                    <a:pt x="191" y="12"/>
                    <a:pt x="155" y="36"/>
                  </a:cubicBezTo>
                  <a:cubicBezTo>
                    <a:pt x="60" y="72"/>
                    <a:pt x="1" y="167"/>
                    <a:pt x="1" y="274"/>
                  </a:cubicBezTo>
                  <a:lnTo>
                    <a:pt x="1" y="1727"/>
                  </a:lnTo>
                  <a:cubicBezTo>
                    <a:pt x="1" y="1869"/>
                    <a:pt x="132"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26"/>
            <p:cNvSpPr/>
            <p:nvPr/>
          </p:nvSpPr>
          <p:spPr>
            <a:xfrm>
              <a:off x="3202775" y="4553375"/>
              <a:ext cx="14450" cy="50550"/>
            </a:xfrm>
            <a:custGeom>
              <a:rect b="b" l="l" r="r" t="t"/>
              <a:pathLst>
                <a:path extrusionOk="0" h="2022" w="578">
                  <a:moveTo>
                    <a:pt x="286" y="0"/>
                  </a:moveTo>
                  <a:cubicBezTo>
                    <a:pt x="238" y="0"/>
                    <a:pt x="203" y="12"/>
                    <a:pt x="167" y="36"/>
                  </a:cubicBezTo>
                  <a:cubicBezTo>
                    <a:pt x="72" y="72"/>
                    <a:pt x="12" y="167"/>
                    <a:pt x="12" y="274"/>
                  </a:cubicBezTo>
                  <a:lnTo>
                    <a:pt x="12" y="1727"/>
                  </a:lnTo>
                  <a:cubicBezTo>
                    <a:pt x="0" y="1923"/>
                    <a:pt x="146" y="2021"/>
                    <a:pt x="290"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26"/>
            <p:cNvSpPr/>
            <p:nvPr/>
          </p:nvSpPr>
          <p:spPr>
            <a:xfrm>
              <a:off x="3251725" y="4553375"/>
              <a:ext cx="14475" cy="50550"/>
            </a:xfrm>
            <a:custGeom>
              <a:rect b="b" l="l" r="r" t="t"/>
              <a:pathLst>
                <a:path extrusionOk="0" h="2022" w="579">
                  <a:moveTo>
                    <a:pt x="293" y="0"/>
                  </a:moveTo>
                  <a:cubicBezTo>
                    <a:pt x="245" y="0"/>
                    <a:pt x="209" y="12"/>
                    <a:pt x="162" y="24"/>
                  </a:cubicBezTo>
                  <a:cubicBezTo>
                    <a:pt x="78"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26"/>
            <p:cNvSpPr/>
            <p:nvPr/>
          </p:nvSpPr>
          <p:spPr>
            <a:xfrm>
              <a:off x="3301300" y="4553375"/>
              <a:ext cx="13700" cy="50025"/>
            </a:xfrm>
            <a:custGeom>
              <a:rect b="b" l="l" r="r" t="t"/>
              <a:pathLst>
                <a:path extrusionOk="0" h="2001" w="548">
                  <a:moveTo>
                    <a:pt x="274" y="0"/>
                  </a:moveTo>
                  <a:cubicBezTo>
                    <a:pt x="226" y="0"/>
                    <a:pt x="179" y="12"/>
                    <a:pt x="143" y="36"/>
                  </a:cubicBezTo>
                  <a:cubicBezTo>
                    <a:pt x="48" y="72"/>
                    <a:pt x="0" y="167"/>
                    <a:pt x="0" y="274"/>
                  </a:cubicBezTo>
                  <a:lnTo>
                    <a:pt x="0" y="1727"/>
                  </a:lnTo>
                  <a:cubicBezTo>
                    <a:pt x="0" y="1869"/>
                    <a:pt x="119" y="2000"/>
                    <a:pt x="274" y="2000"/>
                  </a:cubicBezTo>
                  <a:cubicBezTo>
                    <a:pt x="417" y="1989"/>
                    <a:pt x="548" y="1869"/>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26"/>
            <p:cNvSpPr/>
            <p:nvPr/>
          </p:nvSpPr>
          <p:spPr>
            <a:xfrm>
              <a:off x="3349950"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3" y="2021"/>
                    <a:pt x="578" y="1923"/>
                    <a:pt x="566" y="1727"/>
                  </a:cubicBezTo>
                  <a:lnTo>
                    <a:pt x="566" y="274"/>
                  </a:lnTo>
                  <a:cubicBezTo>
                    <a:pt x="566" y="119"/>
                    <a:pt x="435"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26"/>
            <p:cNvSpPr/>
            <p:nvPr/>
          </p:nvSpPr>
          <p:spPr>
            <a:xfrm>
              <a:off x="3399225" y="4553375"/>
              <a:ext cx="14000" cy="50025"/>
            </a:xfrm>
            <a:custGeom>
              <a:rect b="b" l="l" r="r" t="t"/>
              <a:pathLst>
                <a:path extrusionOk="0" h="2001" w="560">
                  <a:moveTo>
                    <a:pt x="274" y="0"/>
                  </a:moveTo>
                  <a:cubicBezTo>
                    <a:pt x="239" y="0"/>
                    <a:pt x="191" y="12"/>
                    <a:pt x="155" y="36"/>
                  </a:cubicBezTo>
                  <a:cubicBezTo>
                    <a:pt x="60" y="72"/>
                    <a:pt x="0" y="167"/>
                    <a:pt x="12" y="274"/>
                  </a:cubicBezTo>
                  <a:lnTo>
                    <a:pt x="12" y="1727"/>
                  </a:lnTo>
                  <a:cubicBezTo>
                    <a:pt x="0" y="1869"/>
                    <a:pt x="131" y="2000"/>
                    <a:pt x="286" y="2000"/>
                  </a:cubicBezTo>
                  <a:cubicBezTo>
                    <a:pt x="429" y="2000"/>
                    <a:pt x="560"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26"/>
            <p:cNvSpPr/>
            <p:nvPr/>
          </p:nvSpPr>
          <p:spPr>
            <a:xfrm>
              <a:off x="3448050" y="4553375"/>
              <a:ext cx="14450" cy="50550"/>
            </a:xfrm>
            <a:custGeom>
              <a:rect b="b" l="l" r="r" t="t"/>
              <a:pathLst>
                <a:path extrusionOk="0" h="2022" w="578">
                  <a:moveTo>
                    <a:pt x="286" y="0"/>
                  </a:moveTo>
                  <a:cubicBezTo>
                    <a:pt x="238" y="0"/>
                    <a:pt x="202" y="12"/>
                    <a:pt x="167" y="36"/>
                  </a:cubicBezTo>
                  <a:cubicBezTo>
                    <a:pt x="71" y="72"/>
                    <a:pt x="12" y="167"/>
                    <a:pt x="12" y="274"/>
                  </a:cubicBezTo>
                  <a:lnTo>
                    <a:pt x="12" y="1727"/>
                  </a:lnTo>
                  <a:cubicBezTo>
                    <a:pt x="0" y="1923"/>
                    <a:pt x="146" y="2021"/>
                    <a:pt x="290" y="2021"/>
                  </a:cubicBezTo>
                  <a:cubicBezTo>
                    <a:pt x="435" y="2021"/>
                    <a:pt x="577"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26"/>
            <p:cNvSpPr/>
            <p:nvPr/>
          </p:nvSpPr>
          <p:spPr>
            <a:xfrm>
              <a:off x="3497150" y="4553375"/>
              <a:ext cx="14450" cy="50550"/>
            </a:xfrm>
            <a:custGeom>
              <a:rect b="b" l="l" r="r" t="t"/>
              <a:pathLst>
                <a:path extrusionOk="0" h="2022" w="578">
                  <a:moveTo>
                    <a:pt x="286" y="0"/>
                  </a:moveTo>
                  <a:cubicBezTo>
                    <a:pt x="239" y="0"/>
                    <a:pt x="203" y="12"/>
                    <a:pt x="167" y="24"/>
                  </a:cubicBezTo>
                  <a:cubicBezTo>
                    <a:pt x="72" y="72"/>
                    <a:pt x="12" y="167"/>
                    <a:pt x="12" y="274"/>
                  </a:cubicBezTo>
                  <a:lnTo>
                    <a:pt x="12" y="1727"/>
                  </a:lnTo>
                  <a:cubicBezTo>
                    <a:pt x="1" y="1923"/>
                    <a:pt x="146" y="2021"/>
                    <a:pt x="291"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26"/>
            <p:cNvSpPr/>
            <p:nvPr/>
          </p:nvSpPr>
          <p:spPr>
            <a:xfrm>
              <a:off x="3546125" y="4553375"/>
              <a:ext cx="14450" cy="50550"/>
            </a:xfrm>
            <a:custGeom>
              <a:rect b="b" l="l" r="r" t="t"/>
              <a:pathLst>
                <a:path extrusionOk="0" h="2022" w="578">
                  <a:moveTo>
                    <a:pt x="292" y="0"/>
                  </a:moveTo>
                  <a:cubicBezTo>
                    <a:pt x="244" y="0"/>
                    <a:pt x="197" y="12"/>
                    <a:pt x="161" y="36"/>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26"/>
            <p:cNvSpPr/>
            <p:nvPr/>
          </p:nvSpPr>
          <p:spPr>
            <a:xfrm>
              <a:off x="3595225" y="4553375"/>
              <a:ext cx="14475" cy="50550"/>
            </a:xfrm>
            <a:custGeom>
              <a:rect b="b" l="l" r="r" t="t"/>
              <a:pathLst>
                <a:path extrusionOk="0" h="2022" w="579">
                  <a:moveTo>
                    <a:pt x="292" y="0"/>
                  </a:moveTo>
                  <a:cubicBezTo>
                    <a:pt x="245" y="0"/>
                    <a:pt x="197" y="12"/>
                    <a:pt x="161"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7" name="Google Shape;387;p26"/>
          <p:cNvGrpSpPr/>
          <p:nvPr/>
        </p:nvGrpSpPr>
        <p:grpSpPr>
          <a:xfrm rot="6540864">
            <a:off x="-1326462" y="4134054"/>
            <a:ext cx="2344260" cy="481988"/>
            <a:chOff x="4341300" y="4367325"/>
            <a:chExt cx="1511525" cy="310775"/>
          </a:xfrm>
        </p:grpSpPr>
        <p:sp>
          <p:nvSpPr>
            <p:cNvPr id="388" name="Google Shape;388;p26"/>
            <p:cNvSpPr/>
            <p:nvPr/>
          </p:nvSpPr>
          <p:spPr>
            <a:xfrm>
              <a:off x="4341300" y="4473600"/>
              <a:ext cx="118800" cy="96450"/>
            </a:xfrm>
            <a:custGeom>
              <a:rect b="b" l="l" r="r" t="t"/>
              <a:pathLst>
                <a:path extrusionOk="0" h="3858" w="4752">
                  <a:moveTo>
                    <a:pt x="4751" y="0"/>
                  </a:moveTo>
                  <a:lnTo>
                    <a:pt x="1096" y="893"/>
                  </a:lnTo>
                  <a:cubicBezTo>
                    <a:pt x="1" y="1155"/>
                    <a:pt x="1" y="2703"/>
                    <a:pt x="1096" y="2965"/>
                  </a:cubicBezTo>
                  <a:lnTo>
                    <a:pt x="4751" y="3858"/>
                  </a:lnTo>
                  <a:lnTo>
                    <a:pt x="4751"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26"/>
            <p:cNvSpPr/>
            <p:nvPr/>
          </p:nvSpPr>
          <p:spPr>
            <a:xfrm>
              <a:off x="4547575" y="4395325"/>
              <a:ext cx="141125" cy="254500"/>
            </a:xfrm>
            <a:custGeom>
              <a:rect b="b" l="l" r="r" t="t"/>
              <a:pathLst>
                <a:path extrusionOk="0" h="10180" w="5645">
                  <a:moveTo>
                    <a:pt x="2501" y="0"/>
                  </a:moveTo>
                  <a:cubicBezTo>
                    <a:pt x="1120" y="0"/>
                    <a:pt x="1" y="1119"/>
                    <a:pt x="1" y="2500"/>
                  </a:cubicBezTo>
                  <a:lnTo>
                    <a:pt x="1" y="7680"/>
                  </a:lnTo>
                  <a:cubicBezTo>
                    <a:pt x="1" y="9061"/>
                    <a:pt x="1120" y="10180"/>
                    <a:pt x="2501" y="10180"/>
                  </a:cubicBezTo>
                  <a:lnTo>
                    <a:pt x="5644" y="10180"/>
                  </a:lnTo>
                  <a:lnTo>
                    <a:pt x="5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26"/>
            <p:cNvSpPr/>
            <p:nvPr/>
          </p:nvSpPr>
          <p:spPr>
            <a:xfrm>
              <a:off x="4438350" y="4442650"/>
              <a:ext cx="109250" cy="159550"/>
            </a:xfrm>
            <a:custGeom>
              <a:rect b="b" l="l" r="r" t="t"/>
              <a:pathLst>
                <a:path extrusionOk="0" h="6382" w="4370">
                  <a:moveTo>
                    <a:pt x="2917" y="0"/>
                  </a:moveTo>
                  <a:cubicBezTo>
                    <a:pt x="1310" y="0"/>
                    <a:pt x="0" y="1310"/>
                    <a:pt x="0" y="2929"/>
                  </a:cubicBezTo>
                  <a:lnTo>
                    <a:pt x="0" y="3465"/>
                  </a:lnTo>
                  <a:cubicBezTo>
                    <a:pt x="0" y="5084"/>
                    <a:pt x="1310" y="6382"/>
                    <a:pt x="2917" y="6382"/>
                  </a:cubicBezTo>
                  <a:lnTo>
                    <a:pt x="4370" y="6382"/>
                  </a:lnTo>
                  <a:lnTo>
                    <a:pt x="43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26"/>
            <p:cNvSpPr/>
            <p:nvPr/>
          </p:nvSpPr>
          <p:spPr>
            <a:xfrm>
              <a:off x="4544300" y="4439800"/>
              <a:ext cx="6875" cy="165975"/>
            </a:xfrm>
            <a:custGeom>
              <a:rect b="b" l="l" r="r" t="t"/>
              <a:pathLst>
                <a:path extrusionOk="0" h="6639" w="275">
                  <a:moveTo>
                    <a:pt x="133" y="1"/>
                  </a:moveTo>
                  <a:cubicBezTo>
                    <a:pt x="69" y="1"/>
                    <a:pt x="7" y="43"/>
                    <a:pt x="1" y="126"/>
                  </a:cubicBezTo>
                  <a:lnTo>
                    <a:pt x="1" y="6496"/>
                  </a:lnTo>
                  <a:cubicBezTo>
                    <a:pt x="1" y="6579"/>
                    <a:pt x="60" y="6639"/>
                    <a:pt x="132" y="6639"/>
                  </a:cubicBezTo>
                  <a:cubicBezTo>
                    <a:pt x="167" y="6639"/>
                    <a:pt x="191" y="6627"/>
                    <a:pt x="215" y="6615"/>
                  </a:cubicBezTo>
                  <a:cubicBezTo>
                    <a:pt x="251" y="6579"/>
                    <a:pt x="275" y="6543"/>
                    <a:pt x="275" y="6496"/>
                  </a:cubicBezTo>
                  <a:lnTo>
                    <a:pt x="275" y="126"/>
                  </a:lnTo>
                  <a:cubicBezTo>
                    <a:pt x="263" y="43"/>
                    <a:pt x="197" y="1"/>
                    <a:pt x="1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26"/>
            <p:cNvSpPr/>
            <p:nvPr/>
          </p:nvSpPr>
          <p:spPr>
            <a:xfrm>
              <a:off x="4664550" y="4367325"/>
              <a:ext cx="1188275" cy="310775"/>
            </a:xfrm>
            <a:custGeom>
              <a:rect b="b" l="l" r="r" t="t"/>
              <a:pathLst>
                <a:path extrusionOk="0" h="12431" w="47531">
                  <a:moveTo>
                    <a:pt x="2311" y="1"/>
                  </a:moveTo>
                  <a:cubicBezTo>
                    <a:pt x="1037" y="1"/>
                    <a:pt x="1" y="1037"/>
                    <a:pt x="1" y="2323"/>
                  </a:cubicBezTo>
                  <a:lnTo>
                    <a:pt x="1" y="10121"/>
                  </a:lnTo>
                  <a:cubicBezTo>
                    <a:pt x="1" y="11395"/>
                    <a:pt x="1037" y="12431"/>
                    <a:pt x="2311" y="12431"/>
                  </a:cubicBezTo>
                  <a:lnTo>
                    <a:pt x="45209" y="12431"/>
                  </a:lnTo>
                  <a:cubicBezTo>
                    <a:pt x="46495" y="12431"/>
                    <a:pt x="47531" y="11395"/>
                    <a:pt x="47531" y="10121"/>
                  </a:cubicBezTo>
                  <a:lnTo>
                    <a:pt x="47531" y="2323"/>
                  </a:lnTo>
                  <a:cubicBezTo>
                    <a:pt x="47531" y="1037"/>
                    <a:pt x="46483" y="1"/>
                    <a:pt x="45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26"/>
            <p:cNvSpPr/>
            <p:nvPr/>
          </p:nvSpPr>
          <p:spPr>
            <a:xfrm>
              <a:off x="5734925" y="4367325"/>
              <a:ext cx="46175" cy="310775"/>
            </a:xfrm>
            <a:custGeom>
              <a:rect b="b" l="l" r="r" t="t"/>
              <a:pathLst>
                <a:path extrusionOk="0" h="12431" w="1847">
                  <a:moveTo>
                    <a:pt x="1" y="1"/>
                  </a:moveTo>
                  <a:lnTo>
                    <a:pt x="1"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26"/>
            <p:cNvSpPr/>
            <p:nvPr/>
          </p:nvSpPr>
          <p:spPr>
            <a:xfrm>
              <a:off x="4740175" y="4367325"/>
              <a:ext cx="46150" cy="310775"/>
            </a:xfrm>
            <a:custGeom>
              <a:rect b="b" l="l" r="r" t="t"/>
              <a:pathLst>
                <a:path extrusionOk="0" h="12431" w="1846">
                  <a:moveTo>
                    <a:pt x="0" y="1"/>
                  </a:moveTo>
                  <a:lnTo>
                    <a:pt x="0"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5" name="Google Shape;395;p26"/>
          <p:cNvGrpSpPr/>
          <p:nvPr/>
        </p:nvGrpSpPr>
        <p:grpSpPr>
          <a:xfrm flipH="1" rot="10438015">
            <a:off x="8567936" y="3517812"/>
            <a:ext cx="861807" cy="1764086"/>
            <a:chOff x="6404350" y="3138600"/>
            <a:chExt cx="658750" cy="1348425"/>
          </a:xfrm>
        </p:grpSpPr>
        <p:sp>
          <p:nvSpPr>
            <p:cNvPr id="396" name="Google Shape;396;p26"/>
            <p:cNvSpPr/>
            <p:nvPr/>
          </p:nvSpPr>
          <p:spPr>
            <a:xfrm>
              <a:off x="6404350" y="3138600"/>
              <a:ext cx="658750" cy="1348425"/>
            </a:xfrm>
            <a:custGeom>
              <a:rect b="b" l="l" r="r" t="t"/>
              <a:pathLst>
                <a:path extrusionOk="0" h="53937" w="26350">
                  <a:moveTo>
                    <a:pt x="19218" y="8502"/>
                  </a:moveTo>
                  <a:lnTo>
                    <a:pt x="19218" y="45435"/>
                  </a:lnTo>
                  <a:cubicBezTo>
                    <a:pt x="11931" y="42518"/>
                    <a:pt x="7145" y="35446"/>
                    <a:pt x="7145" y="27600"/>
                  </a:cubicBezTo>
                  <a:lnTo>
                    <a:pt x="7145" y="26349"/>
                  </a:lnTo>
                  <a:cubicBezTo>
                    <a:pt x="7145" y="18491"/>
                    <a:pt x="11931" y="11431"/>
                    <a:pt x="19218" y="8502"/>
                  </a:cubicBezTo>
                  <a:close/>
                  <a:moveTo>
                    <a:pt x="26349" y="1"/>
                  </a:moveTo>
                  <a:cubicBezTo>
                    <a:pt x="11800" y="1"/>
                    <a:pt x="1" y="11800"/>
                    <a:pt x="1" y="26349"/>
                  </a:cubicBezTo>
                  <a:lnTo>
                    <a:pt x="1" y="27600"/>
                  </a:lnTo>
                  <a:cubicBezTo>
                    <a:pt x="1" y="42149"/>
                    <a:pt x="11800" y="53936"/>
                    <a:pt x="26349" y="53936"/>
                  </a:cubicBezTo>
                  <a:lnTo>
                    <a:pt x="263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26"/>
            <p:cNvSpPr/>
            <p:nvPr/>
          </p:nvSpPr>
          <p:spPr>
            <a:xfrm>
              <a:off x="6977050" y="4388775"/>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2"/>
                    <a:pt x="2572" y="131"/>
                    <a:pt x="2525" y="83"/>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26"/>
            <p:cNvSpPr/>
            <p:nvPr/>
          </p:nvSpPr>
          <p:spPr>
            <a:xfrm>
              <a:off x="6976350" y="4327125"/>
              <a:ext cx="65625" cy="13775"/>
            </a:xfrm>
            <a:custGeom>
              <a:rect b="b" l="l" r="r" t="t"/>
              <a:pathLst>
                <a:path extrusionOk="0" h="551" w="2625">
                  <a:moveTo>
                    <a:pt x="375" y="1"/>
                  </a:moveTo>
                  <a:cubicBezTo>
                    <a:pt x="4" y="1"/>
                    <a:pt x="0" y="551"/>
                    <a:pt x="364" y="551"/>
                  </a:cubicBezTo>
                  <a:cubicBezTo>
                    <a:pt x="375" y="551"/>
                    <a:pt x="386" y="550"/>
                    <a:pt x="398" y="549"/>
                  </a:cubicBezTo>
                  <a:lnTo>
                    <a:pt x="2350" y="549"/>
                  </a:lnTo>
                  <a:cubicBezTo>
                    <a:pt x="2505" y="549"/>
                    <a:pt x="2624" y="430"/>
                    <a:pt x="2624" y="275"/>
                  </a:cubicBezTo>
                  <a:cubicBezTo>
                    <a:pt x="2624" y="204"/>
                    <a:pt x="2600" y="132"/>
                    <a:pt x="2553" y="85"/>
                  </a:cubicBezTo>
                  <a:cubicBezTo>
                    <a:pt x="2493" y="37"/>
                    <a:pt x="2434" y="1"/>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26"/>
            <p:cNvSpPr/>
            <p:nvPr/>
          </p:nvSpPr>
          <p:spPr>
            <a:xfrm>
              <a:off x="6976350" y="4265825"/>
              <a:ext cx="65625" cy="14050"/>
            </a:xfrm>
            <a:custGeom>
              <a:rect b="b" l="l" r="r" t="t"/>
              <a:pathLst>
                <a:path extrusionOk="0" h="562" w="2625">
                  <a:moveTo>
                    <a:pt x="375" y="0"/>
                  </a:moveTo>
                  <a:cubicBezTo>
                    <a:pt x="0" y="0"/>
                    <a:pt x="0" y="561"/>
                    <a:pt x="375" y="561"/>
                  </a:cubicBezTo>
                  <a:cubicBezTo>
                    <a:pt x="382" y="561"/>
                    <a:pt x="390" y="561"/>
                    <a:pt x="398" y="560"/>
                  </a:cubicBezTo>
                  <a:lnTo>
                    <a:pt x="2350" y="560"/>
                  </a:lnTo>
                  <a:cubicBezTo>
                    <a:pt x="2505" y="560"/>
                    <a:pt x="2624" y="429"/>
                    <a:pt x="2624" y="287"/>
                  </a:cubicBezTo>
                  <a:cubicBezTo>
                    <a:pt x="2624" y="215"/>
                    <a:pt x="2600" y="144"/>
                    <a:pt x="2553" y="96"/>
                  </a:cubicBezTo>
                  <a:cubicBezTo>
                    <a:pt x="2493" y="37"/>
                    <a:pt x="2434" y="13"/>
                    <a:pt x="2350" y="1"/>
                  </a:cubicBezTo>
                  <a:lnTo>
                    <a:pt x="398" y="1"/>
                  </a:lnTo>
                  <a:cubicBezTo>
                    <a:pt x="390" y="0"/>
                    <a:pt x="382" y="0"/>
                    <a:pt x="3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26"/>
            <p:cNvSpPr/>
            <p:nvPr/>
          </p:nvSpPr>
          <p:spPr>
            <a:xfrm>
              <a:off x="6976350" y="4204775"/>
              <a:ext cx="65625" cy="13775"/>
            </a:xfrm>
            <a:custGeom>
              <a:rect b="b" l="l" r="r" t="t"/>
              <a:pathLst>
                <a:path extrusionOk="0" h="551" w="2625">
                  <a:moveTo>
                    <a:pt x="364" y="1"/>
                  </a:moveTo>
                  <a:cubicBezTo>
                    <a:pt x="0" y="1"/>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26"/>
            <p:cNvSpPr/>
            <p:nvPr/>
          </p:nvSpPr>
          <p:spPr>
            <a:xfrm>
              <a:off x="6976350" y="4143450"/>
              <a:ext cx="68000" cy="13775"/>
            </a:xfrm>
            <a:custGeom>
              <a:rect b="b" l="l" r="r" t="t"/>
              <a:pathLst>
                <a:path extrusionOk="0" h="551" w="2720">
                  <a:moveTo>
                    <a:pt x="364" y="1"/>
                  </a:moveTo>
                  <a:cubicBezTo>
                    <a:pt x="0" y="1"/>
                    <a:pt x="4" y="551"/>
                    <a:pt x="375" y="551"/>
                  </a:cubicBezTo>
                  <a:cubicBezTo>
                    <a:pt x="382" y="551"/>
                    <a:pt x="390" y="550"/>
                    <a:pt x="398" y="550"/>
                  </a:cubicBezTo>
                  <a:lnTo>
                    <a:pt x="2350" y="550"/>
                  </a:lnTo>
                  <a:cubicBezTo>
                    <a:pt x="2600" y="538"/>
                    <a:pt x="2719" y="252"/>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26"/>
            <p:cNvSpPr/>
            <p:nvPr/>
          </p:nvSpPr>
          <p:spPr>
            <a:xfrm>
              <a:off x="6976350" y="4082150"/>
              <a:ext cx="65625" cy="13775"/>
            </a:xfrm>
            <a:custGeom>
              <a:rect b="b" l="l" r="r" t="t"/>
              <a:pathLst>
                <a:path extrusionOk="0" h="551" w="2625">
                  <a:moveTo>
                    <a:pt x="364" y="0"/>
                  </a:moveTo>
                  <a:cubicBezTo>
                    <a:pt x="0" y="0"/>
                    <a:pt x="4" y="550"/>
                    <a:pt x="375" y="550"/>
                  </a:cubicBezTo>
                  <a:cubicBezTo>
                    <a:pt x="382" y="550"/>
                    <a:pt x="390" y="550"/>
                    <a:pt x="398" y="549"/>
                  </a:cubicBezTo>
                  <a:lnTo>
                    <a:pt x="2350" y="549"/>
                  </a:lnTo>
                  <a:cubicBezTo>
                    <a:pt x="2505" y="549"/>
                    <a:pt x="2624" y="418"/>
                    <a:pt x="2624" y="276"/>
                  </a:cubicBezTo>
                  <a:cubicBezTo>
                    <a:pt x="2624" y="204"/>
                    <a:pt x="2600" y="133"/>
                    <a:pt x="2553" y="85"/>
                  </a:cubicBezTo>
                  <a:cubicBezTo>
                    <a:pt x="2493" y="25"/>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26"/>
            <p:cNvSpPr/>
            <p:nvPr/>
          </p:nvSpPr>
          <p:spPr>
            <a:xfrm>
              <a:off x="6976350" y="40208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26"/>
            <p:cNvSpPr/>
            <p:nvPr/>
          </p:nvSpPr>
          <p:spPr>
            <a:xfrm>
              <a:off x="6976350" y="3959225"/>
              <a:ext cx="65625" cy="14050"/>
            </a:xfrm>
            <a:custGeom>
              <a:rect b="b" l="l" r="r" t="t"/>
              <a:pathLst>
                <a:path extrusionOk="0" h="562" w="2625">
                  <a:moveTo>
                    <a:pt x="375" y="1"/>
                  </a:moveTo>
                  <a:cubicBezTo>
                    <a:pt x="0" y="1"/>
                    <a:pt x="0" y="562"/>
                    <a:pt x="375" y="562"/>
                  </a:cubicBezTo>
                  <a:cubicBezTo>
                    <a:pt x="382" y="562"/>
                    <a:pt x="390" y="561"/>
                    <a:pt x="398" y="561"/>
                  </a:cubicBezTo>
                  <a:lnTo>
                    <a:pt x="2350" y="561"/>
                  </a:lnTo>
                  <a:cubicBezTo>
                    <a:pt x="2505" y="561"/>
                    <a:pt x="2624" y="430"/>
                    <a:pt x="2624" y="287"/>
                  </a:cubicBezTo>
                  <a:cubicBezTo>
                    <a:pt x="2624" y="216"/>
                    <a:pt x="2600" y="144"/>
                    <a:pt x="2553" y="97"/>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26"/>
            <p:cNvSpPr/>
            <p:nvPr/>
          </p:nvSpPr>
          <p:spPr>
            <a:xfrm>
              <a:off x="6977650" y="3897925"/>
              <a:ext cx="66700" cy="14025"/>
            </a:xfrm>
            <a:custGeom>
              <a:rect b="b" l="l" r="r" t="t"/>
              <a:pathLst>
                <a:path extrusionOk="0" h="561" w="2668">
                  <a:moveTo>
                    <a:pt x="334" y="1"/>
                  </a:moveTo>
                  <a:cubicBezTo>
                    <a:pt x="0" y="36"/>
                    <a:pt x="0" y="536"/>
                    <a:pt x="334" y="560"/>
                  </a:cubicBezTo>
                  <a:lnTo>
                    <a:pt x="2298" y="560"/>
                  </a:lnTo>
                  <a:cubicBezTo>
                    <a:pt x="2548" y="548"/>
                    <a:pt x="2667" y="263"/>
                    <a:pt x="2501" y="96"/>
                  </a:cubicBezTo>
                  <a:cubicBezTo>
                    <a:pt x="2441" y="36"/>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26"/>
            <p:cNvSpPr/>
            <p:nvPr/>
          </p:nvSpPr>
          <p:spPr>
            <a:xfrm>
              <a:off x="6976350" y="3836850"/>
              <a:ext cx="68000" cy="13800"/>
            </a:xfrm>
            <a:custGeom>
              <a:rect b="b" l="l" r="r" t="t"/>
              <a:pathLst>
                <a:path extrusionOk="0" h="552" w="2720">
                  <a:moveTo>
                    <a:pt x="2378" y="1"/>
                  </a:moveTo>
                  <a:cubicBezTo>
                    <a:pt x="2369" y="1"/>
                    <a:pt x="2359" y="1"/>
                    <a:pt x="2350" y="3"/>
                  </a:cubicBezTo>
                  <a:lnTo>
                    <a:pt x="398" y="3"/>
                  </a:lnTo>
                  <a:cubicBezTo>
                    <a:pt x="386" y="2"/>
                    <a:pt x="375" y="1"/>
                    <a:pt x="364" y="1"/>
                  </a:cubicBezTo>
                  <a:cubicBezTo>
                    <a:pt x="0" y="1"/>
                    <a:pt x="4" y="551"/>
                    <a:pt x="375" y="551"/>
                  </a:cubicBezTo>
                  <a:cubicBezTo>
                    <a:pt x="382" y="551"/>
                    <a:pt x="390" y="551"/>
                    <a:pt x="398" y="551"/>
                  </a:cubicBezTo>
                  <a:lnTo>
                    <a:pt x="2350" y="551"/>
                  </a:lnTo>
                  <a:cubicBezTo>
                    <a:pt x="2600" y="539"/>
                    <a:pt x="2719" y="253"/>
                    <a:pt x="2553" y="86"/>
                  </a:cubicBezTo>
                  <a:cubicBezTo>
                    <a:pt x="2501" y="34"/>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26"/>
            <p:cNvSpPr/>
            <p:nvPr/>
          </p:nvSpPr>
          <p:spPr>
            <a:xfrm>
              <a:off x="6976350" y="3775525"/>
              <a:ext cx="68000" cy="13800"/>
            </a:xfrm>
            <a:custGeom>
              <a:rect b="b" l="l" r="r" t="t"/>
              <a:pathLst>
                <a:path extrusionOk="0" h="552" w="2720">
                  <a:moveTo>
                    <a:pt x="2378" y="1"/>
                  </a:moveTo>
                  <a:cubicBezTo>
                    <a:pt x="2369" y="1"/>
                    <a:pt x="2359" y="2"/>
                    <a:pt x="2350" y="3"/>
                  </a:cubicBezTo>
                  <a:lnTo>
                    <a:pt x="398" y="3"/>
                  </a:lnTo>
                  <a:cubicBezTo>
                    <a:pt x="386" y="2"/>
                    <a:pt x="375" y="2"/>
                    <a:pt x="364" y="2"/>
                  </a:cubicBezTo>
                  <a:cubicBezTo>
                    <a:pt x="0" y="2"/>
                    <a:pt x="4" y="552"/>
                    <a:pt x="375" y="552"/>
                  </a:cubicBezTo>
                  <a:cubicBezTo>
                    <a:pt x="382" y="552"/>
                    <a:pt x="390" y="551"/>
                    <a:pt x="398" y="551"/>
                  </a:cubicBezTo>
                  <a:lnTo>
                    <a:pt x="2350" y="551"/>
                  </a:lnTo>
                  <a:cubicBezTo>
                    <a:pt x="2600" y="539"/>
                    <a:pt x="2719" y="253"/>
                    <a:pt x="2553" y="87"/>
                  </a:cubicBezTo>
                  <a:cubicBezTo>
                    <a:pt x="2501" y="35"/>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26"/>
            <p:cNvSpPr/>
            <p:nvPr/>
          </p:nvSpPr>
          <p:spPr>
            <a:xfrm>
              <a:off x="6976350" y="3714225"/>
              <a:ext cx="65625" cy="13775"/>
            </a:xfrm>
            <a:custGeom>
              <a:rect b="b" l="l" r="r" t="t"/>
              <a:pathLst>
                <a:path extrusionOk="0" h="551" w="2625">
                  <a:moveTo>
                    <a:pt x="2381" y="0"/>
                  </a:moveTo>
                  <a:cubicBezTo>
                    <a:pt x="2371" y="0"/>
                    <a:pt x="2361" y="1"/>
                    <a:pt x="2350" y="3"/>
                  </a:cubicBezTo>
                  <a:lnTo>
                    <a:pt x="398" y="3"/>
                  </a:lnTo>
                  <a:cubicBezTo>
                    <a:pt x="386" y="2"/>
                    <a:pt x="375" y="1"/>
                    <a:pt x="364" y="1"/>
                  </a:cubicBezTo>
                  <a:cubicBezTo>
                    <a:pt x="0" y="1"/>
                    <a:pt x="4" y="551"/>
                    <a:pt x="375" y="551"/>
                  </a:cubicBezTo>
                  <a:cubicBezTo>
                    <a:pt x="382" y="551"/>
                    <a:pt x="390" y="551"/>
                    <a:pt x="398" y="550"/>
                  </a:cubicBezTo>
                  <a:lnTo>
                    <a:pt x="2350" y="550"/>
                  </a:lnTo>
                  <a:cubicBezTo>
                    <a:pt x="2505" y="550"/>
                    <a:pt x="2624" y="419"/>
                    <a:pt x="2624" y="276"/>
                  </a:cubicBezTo>
                  <a:cubicBezTo>
                    <a:pt x="2624" y="205"/>
                    <a:pt x="2600" y="134"/>
                    <a:pt x="2553" y="86"/>
                  </a:cubicBezTo>
                  <a:cubicBezTo>
                    <a:pt x="2501" y="34"/>
                    <a:pt x="2449" y="0"/>
                    <a:pt x="23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26"/>
            <p:cNvSpPr/>
            <p:nvPr/>
          </p:nvSpPr>
          <p:spPr>
            <a:xfrm>
              <a:off x="6976350" y="36529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192"/>
                    <a:pt x="2600" y="133"/>
                    <a:pt x="2553" y="73"/>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26"/>
            <p:cNvSpPr/>
            <p:nvPr/>
          </p:nvSpPr>
          <p:spPr>
            <a:xfrm>
              <a:off x="6977050" y="3591650"/>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3"/>
                    <a:pt x="2572" y="131"/>
                    <a:pt x="2525" y="84"/>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26"/>
            <p:cNvSpPr/>
            <p:nvPr/>
          </p:nvSpPr>
          <p:spPr>
            <a:xfrm>
              <a:off x="6976350" y="3530000"/>
              <a:ext cx="65625" cy="14050"/>
            </a:xfrm>
            <a:custGeom>
              <a:rect b="b" l="l" r="r" t="t"/>
              <a:pathLst>
                <a:path extrusionOk="0" h="562" w="2625">
                  <a:moveTo>
                    <a:pt x="375" y="1"/>
                  </a:moveTo>
                  <a:cubicBezTo>
                    <a:pt x="0" y="1"/>
                    <a:pt x="0" y="562"/>
                    <a:pt x="375" y="562"/>
                  </a:cubicBezTo>
                  <a:cubicBezTo>
                    <a:pt x="382" y="562"/>
                    <a:pt x="390" y="562"/>
                    <a:pt x="398" y="561"/>
                  </a:cubicBezTo>
                  <a:lnTo>
                    <a:pt x="2350" y="561"/>
                  </a:lnTo>
                  <a:cubicBezTo>
                    <a:pt x="2505" y="561"/>
                    <a:pt x="2624" y="430"/>
                    <a:pt x="2624" y="287"/>
                  </a:cubicBezTo>
                  <a:cubicBezTo>
                    <a:pt x="2624" y="216"/>
                    <a:pt x="2600" y="144"/>
                    <a:pt x="2553" y="97"/>
                  </a:cubicBezTo>
                  <a:cubicBezTo>
                    <a:pt x="2493" y="37"/>
                    <a:pt x="2434" y="14"/>
                    <a:pt x="2350" y="2"/>
                  </a:cubicBezTo>
                  <a:lnTo>
                    <a:pt x="398" y="2"/>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26"/>
            <p:cNvSpPr/>
            <p:nvPr/>
          </p:nvSpPr>
          <p:spPr>
            <a:xfrm>
              <a:off x="6976350" y="346897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26"/>
            <p:cNvSpPr/>
            <p:nvPr/>
          </p:nvSpPr>
          <p:spPr>
            <a:xfrm>
              <a:off x="6976350" y="3407650"/>
              <a:ext cx="65625" cy="13775"/>
            </a:xfrm>
            <a:custGeom>
              <a:rect b="b" l="l" r="r" t="t"/>
              <a:pathLst>
                <a:path extrusionOk="0" h="551" w="2625">
                  <a:moveTo>
                    <a:pt x="364" y="1"/>
                  </a:moveTo>
                  <a:cubicBezTo>
                    <a:pt x="0" y="1"/>
                    <a:pt x="4" y="551"/>
                    <a:pt x="375" y="551"/>
                  </a:cubicBezTo>
                  <a:cubicBezTo>
                    <a:pt x="382" y="551"/>
                    <a:pt x="390" y="550"/>
                    <a:pt x="398" y="550"/>
                  </a:cubicBezTo>
                  <a:lnTo>
                    <a:pt x="2350" y="550"/>
                  </a:lnTo>
                  <a:cubicBezTo>
                    <a:pt x="2505" y="550"/>
                    <a:pt x="2624" y="419"/>
                    <a:pt x="2624" y="276"/>
                  </a:cubicBezTo>
                  <a:cubicBezTo>
                    <a:pt x="2624" y="205"/>
                    <a:pt x="2600" y="13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26"/>
            <p:cNvSpPr/>
            <p:nvPr/>
          </p:nvSpPr>
          <p:spPr>
            <a:xfrm>
              <a:off x="6976350" y="3346325"/>
              <a:ext cx="68000" cy="13775"/>
            </a:xfrm>
            <a:custGeom>
              <a:rect b="b" l="l" r="r" t="t"/>
              <a:pathLst>
                <a:path extrusionOk="0" h="551" w="2720">
                  <a:moveTo>
                    <a:pt x="364" y="1"/>
                  </a:moveTo>
                  <a:cubicBezTo>
                    <a:pt x="0" y="1"/>
                    <a:pt x="4" y="551"/>
                    <a:pt x="375" y="551"/>
                  </a:cubicBezTo>
                  <a:cubicBezTo>
                    <a:pt x="382" y="551"/>
                    <a:pt x="390" y="551"/>
                    <a:pt x="398" y="550"/>
                  </a:cubicBezTo>
                  <a:lnTo>
                    <a:pt x="2350" y="550"/>
                  </a:lnTo>
                  <a:cubicBezTo>
                    <a:pt x="2600" y="538"/>
                    <a:pt x="2719" y="25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26"/>
            <p:cNvSpPr/>
            <p:nvPr/>
          </p:nvSpPr>
          <p:spPr>
            <a:xfrm>
              <a:off x="6977650" y="3284750"/>
              <a:ext cx="66700" cy="14025"/>
            </a:xfrm>
            <a:custGeom>
              <a:rect b="b" l="l" r="r" t="t"/>
              <a:pathLst>
                <a:path extrusionOk="0" h="561" w="2668">
                  <a:moveTo>
                    <a:pt x="334" y="1"/>
                  </a:moveTo>
                  <a:cubicBezTo>
                    <a:pt x="0" y="37"/>
                    <a:pt x="0" y="537"/>
                    <a:pt x="334" y="560"/>
                  </a:cubicBezTo>
                  <a:lnTo>
                    <a:pt x="2298" y="560"/>
                  </a:lnTo>
                  <a:cubicBezTo>
                    <a:pt x="2548" y="549"/>
                    <a:pt x="2667" y="263"/>
                    <a:pt x="2501" y="96"/>
                  </a:cubicBezTo>
                  <a:cubicBezTo>
                    <a:pt x="2441" y="37"/>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26"/>
            <p:cNvSpPr/>
            <p:nvPr/>
          </p:nvSpPr>
          <p:spPr>
            <a:xfrm>
              <a:off x="6976350" y="3223425"/>
              <a:ext cx="68000" cy="14050"/>
            </a:xfrm>
            <a:custGeom>
              <a:rect b="b" l="l" r="r" t="t"/>
              <a:pathLst>
                <a:path extrusionOk="0" h="562" w="2720">
                  <a:moveTo>
                    <a:pt x="375" y="1"/>
                  </a:moveTo>
                  <a:cubicBezTo>
                    <a:pt x="0" y="1"/>
                    <a:pt x="0" y="561"/>
                    <a:pt x="375" y="561"/>
                  </a:cubicBezTo>
                  <a:cubicBezTo>
                    <a:pt x="382" y="561"/>
                    <a:pt x="390" y="561"/>
                    <a:pt x="398" y="561"/>
                  </a:cubicBezTo>
                  <a:lnTo>
                    <a:pt x="2350" y="561"/>
                  </a:lnTo>
                  <a:cubicBezTo>
                    <a:pt x="2600" y="549"/>
                    <a:pt x="2719" y="263"/>
                    <a:pt x="2553" y="96"/>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 name="Google Shape;417;p26"/>
          <p:cNvGrpSpPr/>
          <p:nvPr/>
        </p:nvGrpSpPr>
        <p:grpSpPr>
          <a:xfrm rot="-7958515">
            <a:off x="7796267" y="3664817"/>
            <a:ext cx="1903871" cy="1383693"/>
            <a:chOff x="7365331" y="3876744"/>
            <a:chExt cx="752588" cy="546995"/>
          </a:xfrm>
        </p:grpSpPr>
        <p:sp>
          <p:nvSpPr>
            <p:cNvPr id="418" name="Google Shape;418;p26"/>
            <p:cNvSpPr/>
            <p:nvPr/>
          </p:nvSpPr>
          <p:spPr>
            <a:xfrm>
              <a:off x="7365331" y="3876744"/>
              <a:ext cx="555487" cy="388974"/>
            </a:xfrm>
            <a:custGeom>
              <a:rect b="b" l="l" r="r" t="t"/>
              <a:pathLst>
                <a:path extrusionOk="0" h="27163" w="38791">
                  <a:moveTo>
                    <a:pt x="996" y="1"/>
                  </a:moveTo>
                  <a:cubicBezTo>
                    <a:pt x="847" y="1"/>
                    <a:pt x="744" y="36"/>
                    <a:pt x="691" y="110"/>
                  </a:cubicBezTo>
                  <a:cubicBezTo>
                    <a:pt x="0" y="1062"/>
                    <a:pt x="7823" y="7849"/>
                    <a:pt x="18157" y="15290"/>
                  </a:cubicBezTo>
                  <a:cubicBezTo>
                    <a:pt x="27688" y="22153"/>
                    <a:pt x="36024" y="27162"/>
                    <a:pt x="37795" y="27162"/>
                  </a:cubicBezTo>
                  <a:cubicBezTo>
                    <a:pt x="37945" y="27162"/>
                    <a:pt x="38047" y="27127"/>
                    <a:pt x="38100" y="27054"/>
                  </a:cubicBezTo>
                  <a:cubicBezTo>
                    <a:pt x="38791" y="26101"/>
                    <a:pt x="30956" y="19303"/>
                    <a:pt x="20634" y="11861"/>
                  </a:cubicBezTo>
                  <a:cubicBezTo>
                    <a:pt x="11104" y="5000"/>
                    <a:pt x="2770" y="1"/>
                    <a:pt x="99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26"/>
            <p:cNvSpPr/>
            <p:nvPr/>
          </p:nvSpPr>
          <p:spPr>
            <a:xfrm>
              <a:off x="7867948" y="4226639"/>
              <a:ext cx="58154" cy="50306"/>
            </a:xfrm>
            <a:custGeom>
              <a:rect b="b" l="l" r="r" t="t"/>
              <a:pathLst>
                <a:path extrusionOk="0" h="3513" w="4061">
                  <a:moveTo>
                    <a:pt x="1239" y="0"/>
                  </a:moveTo>
                  <a:lnTo>
                    <a:pt x="620" y="893"/>
                  </a:lnTo>
                  <a:lnTo>
                    <a:pt x="1" y="1786"/>
                  </a:lnTo>
                  <a:lnTo>
                    <a:pt x="3442" y="3512"/>
                  </a:lnTo>
                  <a:lnTo>
                    <a:pt x="3751" y="3060"/>
                  </a:lnTo>
                  <a:lnTo>
                    <a:pt x="4061" y="2620"/>
                  </a:lnTo>
                  <a:lnTo>
                    <a:pt x="12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26"/>
            <p:cNvSpPr/>
            <p:nvPr/>
          </p:nvSpPr>
          <p:spPr>
            <a:xfrm>
              <a:off x="7914675" y="4262353"/>
              <a:ext cx="186017" cy="150131"/>
            </a:xfrm>
            <a:custGeom>
              <a:rect b="b" l="l" r="r" t="t"/>
              <a:pathLst>
                <a:path extrusionOk="0" h="10484" w="12990">
                  <a:moveTo>
                    <a:pt x="2415" y="0"/>
                  </a:moveTo>
                  <a:cubicBezTo>
                    <a:pt x="1470" y="0"/>
                    <a:pt x="798" y="126"/>
                    <a:pt x="798" y="126"/>
                  </a:cubicBezTo>
                  <a:lnTo>
                    <a:pt x="179" y="1018"/>
                  </a:lnTo>
                  <a:cubicBezTo>
                    <a:pt x="179" y="1018"/>
                    <a:pt x="0" y="3650"/>
                    <a:pt x="2643" y="5888"/>
                  </a:cubicBezTo>
                  <a:cubicBezTo>
                    <a:pt x="5286" y="8126"/>
                    <a:pt x="12990" y="10484"/>
                    <a:pt x="12990" y="10484"/>
                  </a:cubicBezTo>
                  <a:cubicBezTo>
                    <a:pt x="12990" y="10484"/>
                    <a:pt x="9597" y="5864"/>
                    <a:pt x="7751" y="2519"/>
                  </a:cubicBezTo>
                  <a:cubicBezTo>
                    <a:pt x="6575" y="387"/>
                    <a:pt x="4075" y="0"/>
                    <a:pt x="24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26"/>
            <p:cNvSpPr/>
            <p:nvPr/>
          </p:nvSpPr>
          <p:spPr>
            <a:xfrm>
              <a:off x="8011979" y="4321609"/>
              <a:ext cx="105939" cy="102130"/>
            </a:xfrm>
            <a:custGeom>
              <a:rect b="b" l="l" r="r" t="t"/>
              <a:pathLst>
                <a:path extrusionOk="0" h="7132" w="7398">
                  <a:moveTo>
                    <a:pt x="1934" y="0"/>
                  </a:moveTo>
                  <a:cubicBezTo>
                    <a:pt x="1765" y="0"/>
                    <a:pt x="1607" y="88"/>
                    <a:pt x="1516" y="357"/>
                  </a:cubicBezTo>
                  <a:cubicBezTo>
                    <a:pt x="1277" y="1074"/>
                    <a:pt x="3335" y="3255"/>
                    <a:pt x="2390" y="3255"/>
                  </a:cubicBezTo>
                  <a:cubicBezTo>
                    <a:pt x="2299" y="3255"/>
                    <a:pt x="2180" y="3235"/>
                    <a:pt x="2028" y="3191"/>
                  </a:cubicBezTo>
                  <a:cubicBezTo>
                    <a:pt x="1606" y="3069"/>
                    <a:pt x="1264" y="3015"/>
                    <a:pt x="993" y="3015"/>
                  </a:cubicBezTo>
                  <a:cubicBezTo>
                    <a:pt x="149" y="3015"/>
                    <a:pt x="1" y="3542"/>
                    <a:pt x="289" y="4191"/>
                  </a:cubicBezTo>
                  <a:cubicBezTo>
                    <a:pt x="682" y="5048"/>
                    <a:pt x="7397" y="7132"/>
                    <a:pt x="7397" y="7132"/>
                  </a:cubicBezTo>
                  <a:lnTo>
                    <a:pt x="2599" y="309"/>
                  </a:lnTo>
                  <a:cubicBezTo>
                    <a:pt x="2599" y="309"/>
                    <a:pt x="2249" y="0"/>
                    <a:pt x="19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3"/>
        </a:solidFill>
      </p:bgPr>
    </p:bg>
    <p:spTree>
      <p:nvGrpSpPr>
        <p:cNvPr id="1113" name="Shape 1113"/>
        <p:cNvGrpSpPr/>
        <p:nvPr/>
      </p:nvGrpSpPr>
      <p:grpSpPr>
        <a:xfrm>
          <a:off x="0" y="0"/>
          <a:ext cx="0" cy="0"/>
          <a:chOff x="0" y="0"/>
          <a:chExt cx="0" cy="0"/>
        </a:xfrm>
      </p:grpSpPr>
      <p:grpSp>
        <p:nvGrpSpPr>
          <p:cNvPr id="1114" name="Google Shape;1114;p44"/>
          <p:cNvGrpSpPr/>
          <p:nvPr/>
        </p:nvGrpSpPr>
        <p:grpSpPr>
          <a:xfrm>
            <a:off x="7122324" y="159756"/>
            <a:ext cx="2180845" cy="2770485"/>
            <a:chOff x="5320000" y="462250"/>
            <a:chExt cx="1335075" cy="2779100"/>
          </a:xfrm>
        </p:grpSpPr>
        <p:sp>
          <p:nvSpPr>
            <p:cNvPr id="1115" name="Google Shape;1115;p44"/>
            <p:cNvSpPr/>
            <p:nvPr/>
          </p:nvSpPr>
          <p:spPr>
            <a:xfrm>
              <a:off x="5754600" y="2994550"/>
              <a:ext cx="900475" cy="246800"/>
            </a:xfrm>
            <a:custGeom>
              <a:rect b="b" l="l" r="r" t="t"/>
              <a:pathLst>
                <a:path extrusionOk="0" h="9872" w="36019">
                  <a:moveTo>
                    <a:pt x="4936" y="0"/>
                  </a:moveTo>
                  <a:cubicBezTo>
                    <a:pt x="2203" y="0"/>
                    <a:pt x="1" y="2203"/>
                    <a:pt x="1" y="4936"/>
                  </a:cubicBezTo>
                  <a:cubicBezTo>
                    <a:pt x="1" y="7670"/>
                    <a:pt x="2203" y="9872"/>
                    <a:pt x="4936" y="9872"/>
                  </a:cubicBezTo>
                  <a:lnTo>
                    <a:pt x="31083" y="9872"/>
                  </a:lnTo>
                  <a:cubicBezTo>
                    <a:pt x="33817" y="9872"/>
                    <a:pt x="36019" y="7670"/>
                    <a:pt x="36019" y="4936"/>
                  </a:cubicBezTo>
                  <a:cubicBezTo>
                    <a:pt x="36003" y="2828"/>
                    <a:pt x="34660" y="938"/>
                    <a:pt x="32661" y="250"/>
                  </a:cubicBezTo>
                  <a:cubicBezTo>
                    <a:pt x="32161" y="79"/>
                    <a:pt x="31599" y="0"/>
                    <a:pt x="310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4"/>
            <p:cNvSpPr/>
            <p:nvPr/>
          </p:nvSpPr>
          <p:spPr>
            <a:xfrm>
              <a:off x="5320000" y="462250"/>
              <a:ext cx="900875" cy="246825"/>
            </a:xfrm>
            <a:custGeom>
              <a:rect b="b" l="l" r="r" t="t"/>
              <a:pathLst>
                <a:path extrusionOk="0" h="9873" w="36035">
                  <a:moveTo>
                    <a:pt x="4952" y="1"/>
                  </a:moveTo>
                  <a:cubicBezTo>
                    <a:pt x="2218" y="1"/>
                    <a:pt x="0" y="2203"/>
                    <a:pt x="0" y="4936"/>
                  </a:cubicBezTo>
                  <a:cubicBezTo>
                    <a:pt x="0" y="7670"/>
                    <a:pt x="2218" y="9872"/>
                    <a:pt x="4952" y="9872"/>
                  </a:cubicBezTo>
                  <a:lnTo>
                    <a:pt x="31083" y="9872"/>
                  </a:lnTo>
                  <a:cubicBezTo>
                    <a:pt x="33816" y="9872"/>
                    <a:pt x="36034" y="7670"/>
                    <a:pt x="36034" y="4936"/>
                  </a:cubicBezTo>
                  <a:cubicBezTo>
                    <a:pt x="36034" y="2203"/>
                    <a:pt x="33816" y="1"/>
                    <a:pt x="310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17" name="Google Shape;1117;p44"/>
          <p:cNvSpPr txBox="1"/>
          <p:nvPr>
            <p:ph type="title"/>
          </p:nvPr>
        </p:nvSpPr>
        <p:spPr>
          <a:xfrm>
            <a:off x="2687025" y="-63675"/>
            <a:ext cx="3587100" cy="7665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Section Breakdown</a:t>
            </a:r>
            <a:endParaRPr/>
          </a:p>
        </p:txBody>
      </p:sp>
      <p:graphicFrame>
        <p:nvGraphicFramePr>
          <p:cNvPr id="1118" name="Google Shape;1118;p44"/>
          <p:cNvGraphicFramePr/>
          <p:nvPr/>
        </p:nvGraphicFramePr>
        <p:xfrm>
          <a:off x="853275" y="702825"/>
          <a:ext cx="3000000" cy="3000000"/>
        </p:xfrm>
        <a:graphic>
          <a:graphicData uri="http://schemas.openxmlformats.org/drawingml/2006/table">
            <a:tbl>
              <a:tblPr>
                <a:noFill/>
                <a:tableStyleId>{4146962E-3CA6-474C-968A-E8A5F4315083}</a:tableStyleId>
              </a:tblPr>
              <a:tblGrid>
                <a:gridCol w="2525825"/>
                <a:gridCol w="2525825"/>
                <a:gridCol w="2525825"/>
              </a:tblGrid>
              <a:tr h="396200">
                <a:tc>
                  <a:txBody>
                    <a:bodyPr/>
                    <a:lstStyle/>
                    <a:p>
                      <a:pPr indent="0" lvl="0" marL="0" rtl="0" algn="l">
                        <a:spcBef>
                          <a:spcPts val="0"/>
                        </a:spcBef>
                        <a:spcAft>
                          <a:spcPts val="0"/>
                        </a:spcAft>
                        <a:buNone/>
                      </a:pPr>
                      <a:r>
                        <a:rPr b="1" lang="en"/>
                        <a:t>Section</a:t>
                      </a:r>
                      <a:endParaRPr b="1"/>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a:t># of Questions &amp; Time limit</a:t>
                      </a:r>
                      <a:endParaRPr b="1"/>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
                        <a:t>Content &amp; Skills Covered</a:t>
                      </a:r>
                      <a:endParaRPr b="1"/>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001450">
                <a:tc>
                  <a:txBody>
                    <a:bodyPr/>
                    <a:lstStyle/>
                    <a:p>
                      <a:pPr indent="0" lvl="0" marL="0" rtl="0" algn="l">
                        <a:spcBef>
                          <a:spcPts val="0"/>
                        </a:spcBef>
                        <a:spcAft>
                          <a:spcPts val="0"/>
                        </a:spcAft>
                        <a:buNone/>
                      </a:pPr>
                      <a:r>
                        <a:rPr lang="en"/>
                        <a:t>English</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75 questions</a:t>
                      </a:r>
                      <a:endParaRPr/>
                    </a:p>
                    <a:p>
                      <a:pPr indent="0" lvl="0" marL="0" rtl="0" algn="l">
                        <a:spcBef>
                          <a:spcPts val="0"/>
                        </a:spcBef>
                        <a:spcAft>
                          <a:spcPts val="0"/>
                        </a:spcAft>
                        <a:buNone/>
                      </a:pPr>
                      <a:r>
                        <a:rPr lang="en"/>
                        <a:t>45 minutes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Grammar &amp; usage, Punctuation, Sentence structure, Organization, Style &amp; strategy</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1005825">
                <a:tc>
                  <a:txBody>
                    <a:bodyPr/>
                    <a:lstStyle/>
                    <a:p>
                      <a:pPr indent="0" lvl="0" marL="0" rtl="0" algn="l">
                        <a:spcBef>
                          <a:spcPts val="0"/>
                        </a:spcBef>
                        <a:spcAft>
                          <a:spcPts val="0"/>
                        </a:spcAft>
                        <a:buNone/>
                      </a:pPr>
                      <a:r>
                        <a:rPr lang="en"/>
                        <a:t>Math</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60 questions</a:t>
                      </a:r>
                      <a:endParaRPr/>
                    </a:p>
                    <a:p>
                      <a:pPr indent="0" lvl="0" marL="0" rtl="0" algn="l">
                        <a:spcBef>
                          <a:spcPts val="0"/>
                        </a:spcBef>
                        <a:spcAft>
                          <a:spcPts val="0"/>
                        </a:spcAft>
                        <a:buNone/>
                      </a:pPr>
                      <a:r>
                        <a:rPr lang="en"/>
                        <a:t>60 minutes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Pre-algebra, elementary algebra, intermediate algebra</a:t>
                      </a:r>
                      <a:endParaRPr/>
                    </a:p>
                    <a:p>
                      <a:pPr indent="0" lvl="0" marL="0" rtl="0" algn="l">
                        <a:spcBef>
                          <a:spcPts val="0"/>
                        </a:spcBef>
                        <a:spcAft>
                          <a:spcPts val="0"/>
                        </a:spcAft>
                        <a:buNone/>
                      </a:pPr>
                      <a:r>
                        <a:rPr lang="en"/>
                        <a:t>Coordinate geometry, Plane geometry, trigonometry</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609575">
                <a:tc>
                  <a:txBody>
                    <a:bodyPr/>
                    <a:lstStyle/>
                    <a:p>
                      <a:pPr indent="0" lvl="0" marL="0" rtl="0" algn="l">
                        <a:spcBef>
                          <a:spcPts val="0"/>
                        </a:spcBef>
                        <a:spcAft>
                          <a:spcPts val="0"/>
                        </a:spcAft>
                        <a:buNone/>
                      </a:pPr>
                      <a:r>
                        <a:rPr lang="en"/>
                        <a:t>Reading</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40 questions</a:t>
                      </a:r>
                      <a:endParaRPr/>
                    </a:p>
                    <a:p>
                      <a:pPr indent="0" lvl="0" marL="0" rtl="0" algn="l">
                        <a:spcBef>
                          <a:spcPts val="0"/>
                        </a:spcBef>
                        <a:spcAft>
                          <a:spcPts val="0"/>
                        </a:spcAft>
                        <a:buNone/>
                      </a:pPr>
                      <a:r>
                        <a:rPr lang="en"/>
                        <a:t>35 minutes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Reading comprehension</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science</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40 questions</a:t>
                      </a:r>
                      <a:endParaRPr/>
                    </a:p>
                    <a:p>
                      <a:pPr indent="0" lvl="0" marL="0" rtl="0" algn="l">
                        <a:spcBef>
                          <a:spcPts val="0"/>
                        </a:spcBef>
                        <a:spcAft>
                          <a:spcPts val="0"/>
                        </a:spcAft>
                        <a:buNone/>
                      </a:pPr>
                      <a:r>
                        <a:rPr lang="en"/>
                        <a:t>35 minutes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Interpretation, analysis, evaluation, reasoning, problem-solving</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lang="en"/>
                        <a:t>Writing (optional)</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1 essay in 40 min.</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
                        <a:t>Writing skills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grpSp>
        <p:nvGrpSpPr>
          <p:cNvPr id="1123" name="Google Shape;1123;p45"/>
          <p:cNvGrpSpPr/>
          <p:nvPr/>
        </p:nvGrpSpPr>
        <p:grpSpPr>
          <a:xfrm rot="245171">
            <a:off x="7599585" y="4706049"/>
            <a:ext cx="2753998" cy="510618"/>
            <a:chOff x="4399950" y="2954075"/>
            <a:chExt cx="1287675" cy="238725"/>
          </a:xfrm>
        </p:grpSpPr>
        <p:sp>
          <p:nvSpPr>
            <p:cNvPr id="1124" name="Google Shape;1124;p45"/>
            <p:cNvSpPr/>
            <p:nvPr/>
          </p:nvSpPr>
          <p:spPr>
            <a:xfrm>
              <a:off x="4399950" y="2954075"/>
              <a:ext cx="1287675" cy="238725"/>
            </a:xfrm>
            <a:custGeom>
              <a:rect b="b" l="l" r="r" t="t"/>
              <a:pathLst>
                <a:path extrusionOk="0" h="9549" w="51507">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5"/>
            <p:cNvSpPr/>
            <p:nvPr/>
          </p:nvSpPr>
          <p:spPr>
            <a:xfrm>
              <a:off x="4471375" y="3122975"/>
              <a:ext cx="10450" cy="52575"/>
            </a:xfrm>
            <a:custGeom>
              <a:rect b="b" l="l" r="r" t="t"/>
              <a:pathLst>
                <a:path extrusionOk="0" h="2103" w="418">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5"/>
            <p:cNvSpPr/>
            <p:nvPr/>
          </p:nvSpPr>
          <p:spPr>
            <a:xfrm>
              <a:off x="4505900" y="3122750"/>
              <a:ext cx="10450" cy="52800"/>
            </a:xfrm>
            <a:custGeom>
              <a:rect b="b" l="l" r="r" t="t"/>
              <a:pathLst>
                <a:path extrusionOk="0" h="2112" w="418">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5"/>
            <p:cNvSpPr/>
            <p:nvPr/>
          </p:nvSpPr>
          <p:spPr>
            <a:xfrm>
              <a:off x="4540150" y="3122975"/>
              <a:ext cx="10425" cy="52575"/>
            </a:xfrm>
            <a:custGeom>
              <a:rect b="b" l="l" r="r" t="t"/>
              <a:pathLst>
                <a:path extrusionOk="0" h="2103" w="417">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5"/>
            <p:cNvSpPr/>
            <p:nvPr/>
          </p:nvSpPr>
          <p:spPr>
            <a:xfrm>
              <a:off x="4574675" y="3122975"/>
              <a:ext cx="10425" cy="52575"/>
            </a:xfrm>
            <a:custGeom>
              <a:rect b="b" l="l" r="r" t="t"/>
              <a:pathLst>
                <a:path extrusionOk="0" h="2103" w="417">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5"/>
            <p:cNvSpPr/>
            <p:nvPr/>
          </p:nvSpPr>
          <p:spPr>
            <a:xfrm>
              <a:off x="4608900" y="3122975"/>
              <a:ext cx="10450" cy="52575"/>
            </a:xfrm>
            <a:custGeom>
              <a:rect b="b" l="l" r="r" t="t"/>
              <a:pathLst>
                <a:path extrusionOk="0" h="2103" w="418">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5"/>
            <p:cNvSpPr/>
            <p:nvPr/>
          </p:nvSpPr>
          <p:spPr>
            <a:xfrm>
              <a:off x="4643425" y="3122975"/>
              <a:ext cx="10150" cy="52575"/>
            </a:xfrm>
            <a:custGeom>
              <a:rect b="b" l="l" r="r" t="t"/>
              <a:pathLst>
                <a:path extrusionOk="0" h="2103" w="406">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5"/>
            <p:cNvSpPr/>
            <p:nvPr/>
          </p:nvSpPr>
          <p:spPr>
            <a:xfrm>
              <a:off x="467765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5"/>
            <p:cNvSpPr/>
            <p:nvPr/>
          </p:nvSpPr>
          <p:spPr>
            <a:xfrm>
              <a:off x="4712175" y="3122975"/>
              <a:ext cx="10150" cy="52575"/>
            </a:xfrm>
            <a:custGeom>
              <a:rect b="b" l="l" r="r" t="t"/>
              <a:pathLst>
                <a:path extrusionOk="0" h="2103" w="406">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5"/>
            <p:cNvSpPr/>
            <p:nvPr/>
          </p:nvSpPr>
          <p:spPr>
            <a:xfrm>
              <a:off x="4746425"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5"/>
            <p:cNvSpPr/>
            <p:nvPr/>
          </p:nvSpPr>
          <p:spPr>
            <a:xfrm>
              <a:off x="47806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5"/>
            <p:cNvSpPr/>
            <p:nvPr/>
          </p:nvSpPr>
          <p:spPr>
            <a:xfrm>
              <a:off x="4815175" y="3122975"/>
              <a:ext cx="10450" cy="52575"/>
            </a:xfrm>
            <a:custGeom>
              <a:rect b="b" l="l" r="r" t="t"/>
              <a:pathLst>
                <a:path extrusionOk="0" h="2103" w="418">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5"/>
            <p:cNvSpPr/>
            <p:nvPr/>
          </p:nvSpPr>
          <p:spPr>
            <a:xfrm>
              <a:off x="4849400"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5"/>
            <p:cNvSpPr/>
            <p:nvPr/>
          </p:nvSpPr>
          <p:spPr>
            <a:xfrm>
              <a:off x="4883925"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5"/>
            <p:cNvSpPr/>
            <p:nvPr/>
          </p:nvSpPr>
          <p:spPr>
            <a:xfrm>
              <a:off x="4918150" y="3122750"/>
              <a:ext cx="10450" cy="52800"/>
            </a:xfrm>
            <a:custGeom>
              <a:rect b="b" l="l" r="r" t="t"/>
              <a:pathLst>
                <a:path extrusionOk="0" h="2112" w="418">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5"/>
            <p:cNvSpPr/>
            <p:nvPr/>
          </p:nvSpPr>
          <p:spPr>
            <a:xfrm>
              <a:off x="4952700" y="3122975"/>
              <a:ext cx="10125" cy="52575"/>
            </a:xfrm>
            <a:custGeom>
              <a:rect b="b" l="l" r="r" t="t"/>
              <a:pathLst>
                <a:path extrusionOk="0" h="2103" w="405">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5"/>
            <p:cNvSpPr/>
            <p:nvPr/>
          </p:nvSpPr>
          <p:spPr>
            <a:xfrm>
              <a:off x="4986925" y="3122525"/>
              <a:ext cx="10450" cy="53025"/>
            </a:xfrm>
            <a:custGeom>
              <a:rect b="b" l="l" r="r" t="t"/>
              <a:pathLst>
                <a:path extrusionOk="0" h="2121" w="418">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5"/>
            <p:cNvSpPr/>
            <p:nvPr/>
          </p:nvSpPr>
          <p:spPr>
            <a:xfrm>
              <a:off x="5021450" y="3122975"/>
              <a:ext cx="10150" cy="52575"/>
            </a:xfrm>
            <a:custGeom>
              <a:rect b="b" l="l" r="r" t="t"/>
              <a:pathLst>
                <a:path extrusionOk="0" h="2103" w="406">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5"/>
            <p:cNvSpPr/>
            <p:nvPr/>
          </p:nvSpPr>
          <p:spPr>
            <a:xfrm>
              <a:off x="5055675" y="3122525"/>
              <a:ext cx="10450" cy="53025"/>
            </a:xfrm>
            <a:custGeom>
              <a:rect b="b" l="l" r="r" t="t"/>
              <a:pathLst>
                <a:path extrusionOk="0" h="2121" w="418">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5"/>
            <p:cNvSpPr/>
            <p:nvPr/>
          </p:nvSpPr>
          <p:spPr>
            <a:xfrm>
              <a:off x="5090200" y="3122975"/>
              <a:ext cx="10450" cy="52575"/>
            </a:xfrm>
            <a:custGeom>
              <a:rect b="b" l="l" r="r" t="t"/>
              <a:pathLst>
                <a:path extrusionOk="0" h="2103" w="418">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5"/>
            <p:cNvSpPr/>
            <p:nvPr/>
          </p:nvSpPr>
          <p:spPr>
            <a:xfrm>
              <a:off x="5124450"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5"/>
            <p:cNvSpPr/>
            <p:nvPr/>
          </p:nvSpPr>
          <p:spPr>
            <a:xfrm>
              <a:off x="5158675"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5"/>
            <p:cNvSpPr/>
            <p:nvPr/>
          </p:nvSpPr>
          <p:spPr>
            <a:xfrm>
              <a:off x="5193200" y="3122975"/>
              <a:ext cx="10450" cy="52575"/>
            </a:xfrm>
            <a:custGeom>
              <a:rect b="b" l="l" r="r" t="t"/>
              <a:pathLst>
                <a:path extrusionOk="0" h="2103" w="418">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5"/>
            <p:cNvSpPr/>
            <p:nvPr/>
          </p:nvSpPr>
          <p:spPr>
            <a:xfrm>
              <a:off x="5227425"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5"/>
            <p:cNvSpPr/>
            <p:nvPr/>
          </p:nvSpPr>
          <p:spPr>
            <a:xfrm>
              <a:off x="5261950"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5"/>
            <p:cNvSpPr/>
            <p:nvPr/>
          </p:nvSpPr>
          <p:spPr>
            <a:xfrm>
              <a:off x="5296175"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5"/>
            <p:cNvSpPr/>
            <p:nvPr/>
          </p:nvSpPr>
          <p:spPr>
            <a:xfrm>
              <a:off x="5330725" y="3122750"/>
              <a:ext cx="10125" cy="52800"/>
            </a:xfrm>
            <a:custGeom>
              <a:rect b="b" l="l" r="r" t="t"/>
              <a:pathLst>
                <a:path extrusionOk="0" h="2112" w="405">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5"/>
            <p:cNvSpPr/>
            <p:nvPr/>
          </p:nvSpPr>
          <p:spPr>
            <a:xfrm>
              <a:off x="53649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5"/>
            <p:cNvSpPr/>
            <p:nvPr/>
          </p:nvSpPr>
          <p:spPr>
            <a:xfrm>
              <a:off x="5399475" y="3122750"/>
              <a:ext cx="10150" cy="52800"/>
            </a:xfrm>
            <a:custGeom>
              <a:rect b="b" l="l" r="r" t="t"/>
              <a:pathLst>
                <a:path extrusionOk="0" h="2112" w="406">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5"/>
            <p:cNvSpPr/>
            <p:nvPr/>
          </p:nvSpPr>
          <p:spPr>
            <a:xfrm>
              <a:off x="543370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5"/>
            <p:cNvSpPr/>
            <p:nvPr/>
          </p:nvSpPr>
          <p:spPr>
            <a:xfrm>
              <a:off x="5467925" y="3122750"/>
              <a:ext cx="10450" cy="52800"/>
            </a:xfrm>
            <a:custGeom>
              <a:rect b="b" l="l" r="r" t="t"/>
              <a:pathLst>
                <a:path extrusionOk="0" h="2112" w="418">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5"/>
            <p:cNvSpPr/>
            <p:nvPr/>
          </p:nvSpPr>
          <p:spPr>
            <a:xfrm>
              <a:off x="5502450" y="3122975"/>
              <a:ext cx="10450" cy="52575"/>
            </a:xfrm>
            <a:custGeom>
              <a:rect b="b" l="l" r="r" t="t"/>
              <a:pathLst>
                <a:path extrusionOk="0" h="2103" w="418">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6" name="Google Shape;1156;p45"/>
            <p:cNvSpPr/>
            <p:nvPr/>
          </p:nvSpPr>
          <p:spPr>
            <a:xfrm>
              <a:off x="553670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7" name="Google Shape;1157;p45"/>
            <p:cNvSpPr/>
            <p:nvPr/>
          </p:nvSpPr>
          <p:spPr>
            <a:xfrm>
              <a:off x="5571225" y="3122975"/>
              <a:ext cx="10150" cy="52575"/>
            </a:xfrm>
            <a:custGeom>
              <a:rect b="b" l="l" r="r" t="t"/>
              <a:pathLst>
                <a:path extrusionOk="0" h="2103" w="406">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5"/>
            <p:cNvSpPr/>
            <p:nvPr/>
          </p:nvSpPr>
          <p:spPr>
            <a:xfrm>
              <a:off x="5605450"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9" name="Google Shape;1159;p45"/>
          <p:cNvGrpSpPr/>
          <p:nvPr/>
        </p:nvGrpSpPr>
        <p:grpSpPr>
          <a:xfrm flipH="1" rot="8628146">
            <a:off x="8486597" y="3647415"/>
            <a:ext cx="1160956" cy="2376412"/>
            <a:chOff x="6404350" y="3138600"/>
            <a:chExt cx="658750" cy="1348425"/>
          </a:xfrm>
        </p:grpSpPr>
        <p:sp>
          <p:nvSpPr>
            <p:cNvPr id="1160" name="Google Shape;1160;p45"/>
            <p:cNvSpPr/>
            <p:nvPr/>
          </p:nvSpPr>
          <p:spPr>
            <a:xfrm>
              <a:off x="6404350" y="3138600"/>
              <a:ext cx="658750" cy="1348425"/>
            </a:xfrm>
            <a:custGeom>
              <a:rect b="b" l="l" r="r" t="t"/>
              <a:pathLst>
                <a:path extrusionOk="0" h="53937" w="26350">
                  <a:moveTo>
                    <a:pt x="19218" y="8502"/>
                  </a:moveTo>
                  <a:lnTo>
                    <a:pt x="19218" y="45435"/>
                  </a:lnTo>
                  <a:cubicBezTo>
                    <a:pt x="11931" y="42518"/>
                    <a:pt x="7145" y="35446"/>
                    <a:pt x="7145" y="27600"/>
                  </a:cubicBezTo>
                  <a:lnTo>
                    <a:pt x="7145" y="26349"/>
                  </a:lnTo>
                  <a:cubicBezTo>
                    <a:pt x="7145" y="18491"/>
                    <a:pt x="11931" y="11431"/>
                    <a:pt x="19218" y="8502"/>
                  </a:cubicBezTo>
                  <a:close/>
                  <a:moveTo>
                    <a:pt x="26349" y="1"/>
                  </a:moveTo>
                  <a:cubicBezTo>
                    <a:pt x="11800" y="1"/>
                    <a:pt x="1" y="11800"/>
                    <a:pt x="1" y="26349"/>
                  </a:cubicBezTo>
                  <a:lnTo>
                    <a:pt x="1" y="27600"/>
                  </a:lnTo>
                  <a:cubicBezTo>
                    <a:pt x="1" y="42149"/>
                    <a:pt x="11800" y="53936"/>
                    <a:pt x="26349" y="53936"/>
                  </a:cubicBezTo>
                  <a:lnTo>
                    <a:pt x="2634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5"/>
            <p:cNvSpPr/>
            <p:nvPr/>
          </p:nvSpPr>
          <p:spPr>
            <a:xfrm>
              <a:off x="6977050" y="4388775"/>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2"/>
                    <a:pt x="2572" y="131"/>
                    <a:pt x="2525" y="83"/>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5"/>
            <p:cNvSpPr/>
            <p:nvPr/>
          </p:nvSpPr>
          <p:spPr>
            <a:xfrm>
              <a:off x="6976350" y="4327125"/>
              <a:ext cx="65625" cy="13775"/>
            </a:xfrm>
            <a:custGeom>
              <a:rect b="b" l="l" r="r" t="t"/>
              <a:pathLst>
                <a:path extrusionOk="0" h="551" w="2625">
                  <a:moveTo>
                    <a:pt x="375" y="1"/>
                  </a:moveTo>
                  <a:cubicBezTo>
                    <a:pt x="4" y="1"/>
                    <a:pt x="0" y="551"/>
                    <a:pt x="364" y="551"/>
                  </a:cubicBezTo>
                  <a:cubicBezTo>
                    <a:pt x="375" y="551"/>
                    <a:pt x="386" y="550"/>
                    <a:pt x="398" y="549"/>
                  </a:cubicBezTo>
                  <a:lnTo>
                    <a:pt x="2350" y="549"/>
                  </a:lnTo>
                  <a:cubicBezTo>
                    <a:pt x="2505" y="549"/>
                    <a:pt x="2624" y="430"/>
                    <a:pt x="2624" y="275"/>
                  </a:cubicBezTo>
                  <a:cubicBezTo>
                    <a:pt x="2624" y="204"/>
                    <a:pt x="2600" y="132"/>
                    <a:pt x="2553" y="85"/>
                  </a:cubicBezTo>
                  <a:cubicBezTo>
                    <a:pt x="2493" y="37"/>
                    <a:pt x="2434" y="1"/>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5"/>
            <p:cNvSpPr/>
            <p:nvPr/>
          </p:nvSpPr>
          <p:spPr>
            <a:xfrm>
              <a:off x="6976350" y="4265825"/>
              <a:ext cx="65625" cy="14050"/>
            </a:xfrm>
            <a:custGeom>
              <a:rect b="b" l="l" r="r" t="t"/>
              <a:pathLst>
                <a:path extrusionOk="0" h="562" w="2625">
                  <a:moveTo>
                    <a:pt x="375" y="0"/>
                  </a:moveTo>
                  <a:cubicBezTo>
                    <a:pt x="0" y="0"/>
                    <a:pt x="0" y="561"/>
                    <a:pt x="375" y="561"/>
                  </a:cubicBezTo>
                  <a:cubicBezTo>
                    <a:pt x="382" y="561"/>
                    <a:pt x="390" y="561"/>
                    <a:pt x="398" y="560"/>
                  </a:cubicBezTo>
                  <a:lnTo>
                    <a:pt x="2350" y="560"/>
                  </a:lnTo>
                  <a:cubicBezTo>
                    <a:pt x="2505" y="560"/>
                    <a:pt x="2624" y="429"/>
                    <a:pt x="2624" y="287"/>
                  </a:cubicBezTo>
                  <a:cubicBezTo>
                    <a:pt x="2624" y="215"/>
                    <a:pt x="2600" y="144"/>
                    <a:pt x="2553" y="96"/>
                  </a:cubicBezTo>
                  <a:cubicBezTo>
                    <a:pt x="2493" y="37"/>
                    <a:pt x="2434" y="13"/>
                    <a:pt x="2350" y="1"/>
                  </a:cubicBezTo>
                  <a:lnTo>
                    <a:pt x="398" y="1"/>
                  </a:lnTo>
                  <a:cubicBezTo>
                    <a:pt x="390" y="0"/>
                    <a:pt x="382" y="0"/>
                    <a:pt x="3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5"/>
            <p:cNvSpPr/>
            <p:nvPr/>
          </p:nvSpPr>
          <p:spPr>
            <a:xfrm>
              <a:off x="6976350" y="4204775"/>
              <a:ext cx="65625" cy="13775"/>
            </a:xfrm>
            <a:custGeom>
              <a:rect b="b" l="l" r="r" t="t"/>
              <a:pathLst>
                <a:path extrusionOk="0" h="551" w="2625">
                  <a:moveTo>
                    <a:pt x="364" y="1"/>
                  </a:moveTo>
                  <a:cubicBezTo>
                    <a:pt x="0" y="1"/>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5"/>
            <p:cNvSpPr/>
            <p:nvPr/>
          </p:nvSpPr>
          <p:spPr>
            <a:xfrm>
              <a:off x="6976350" y="4143450"/>
              <a:ext cx="68000" cy="13775"/>
            </a:xfrm>
            <a:custGeom>
              <a:rect b="b" l="l" r="r" t="t"/>
              <a:pathLst>
                <a:path extrusionOk="0" h="551" w="2720">
                  <a:moveTo>
                    <a:pt x="364" y="1"/>
                  </a:moveTo>
                  <a:cubicBezTo>
                    <a:pt x="0" y="1"/>
                    <a:pt x="4" y="551"/>
                    <a:pt x="375" y="551"/>
                  </a:cubicBezTo>
                  <a:cubicBezTo>
                    <a:pt x="382" y="551"/>
                    <a:pt x="390" y="550"/>
                    <a:pt x="398" y="550"/>
                  </a:cubicBezTo>
                  <a:lnTo>
                    <a:pt x="2350" y="550"/>
                  </a:lnTo>
                  <a:cubicBezTo>
                    <a:pt x="2600" y="538"/>
                    <a:pt x="2719" y="252"/>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5"/>
            <p:cNvSpPr/>
            <p:nvPr/>
          </p:nvSpPr>
          <p:spPr>
            <a:xfrm>
              <a:off x="6976350" y="4082150"/>
              <a:ext cx="65625" cy="13775"/>
            </a:xfrm>
            <a:custGeom>
              <a:rect b="b" l="l" r="r" t="t"/>
              <a:pathLst>
                <a:path extrusionOk="0" h="551" w="2625">
                  <a:moveTo>
                    <a:pt x="364" y="0"/>
                  </a:moveTo>
                  <a:cubicBezTo>
                    <a:pt x="0" y="0"/>
                    <a:pt x="4" y="550"/>
                    <a:pt x="375" y="550"/>
                  </a:cubicBezTo>
                  <a:cubicBezTo>
                    <a:pt x="382" y="550"/>
                    <a:pt x="390" y="550"/>
                    <a:pt x="398" y="549"/>
                  </a:cubicBezTo>
                  <a:lnTo>
                    <a:pt x="2350" y="549"/>
                  </a:lnTo>
                  <a:cubicBezTo>
                    <a:pt x="2505" y="549"/>
                    <a:pt x="2624" y="418"/>
                    <a:pt x="2624" y="276"/>
                  </a:cubicBezTo>
                  <a:cubicBezTo>
                    <a:pt x="2624" y="204"/>
                    <a:pt x="2600" y="133"/>
                    <a:pt x="2553" y="85"/>
                  </a:cubicBezTo>
                  <a:cubicBezTo>
                    <a:pt x="2493" y="25"/>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5"/>
            <p:cNvSpPr/>
            <p:nvPr/>
          </p:nvSpPr>
          <p:spPr>
            <a:xfrm>
              <a:off x="6976350" y="40208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5"/>
            <p:cNvSpPr/>
            <p:nvPr/>
          </p:nvSpPr>
          <p:spPr>
            <a:xfrm>
              <a:off x="6976350" y="3959225"/>
              <a:ext cx="65625" cy="14050"/>
            </a:xfrm>
            <a:custGeom>
              <a:rect b="b" l="l" r="r" t="t"/>
              <a:pathLst>
                <a:path extrusionOk="0" h="562" w="2625">
                  <a:moveTo>
                    <a:pt x="375" y="1"/>
                  </a:moveTo>
                  <a:cubicBezTo>
                    <a:pt x="0" y="1"/>
                    <a:pt x="0" y="562"/>
                    <a:pt x="375" y="562"/>
                  </a:cubicBezTo>
                  <a:cubicBezTo>
                    <a:pt x="382" y="562"/>
                    <a:pt x="390" y="561"/>
                    <a:pt x="398" y="561"/>
                  </a:cubicBezTo>
                  <a:lnTo>
                    <a:pt x="2350" y="561"/>
                  </a:lnTo>
                  <a:cubicBezTo>
                    <a:pt x="2505" y="561"/>
                    <a:pt x="2624" y="430"/>
                    <a:pt x="2624" y="287"/>
                  </a:cubicBezTo>
                  <a:cubicBezTo>
                    <a:pt x="2624" y="216"/>
                    <a:pt x="2600" y="144"/>
                    <a:pt x="2553" y="97"/>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5"/>
            <p:cNvSpPr/>
            <p:nvPr/>
          </p:nvSpPr>
          <p:spPr>
            <a:xfrm>
              <a:off x="6977650" y="3897925"/>
              <a:ext cx="66700" cy="14025"/>
            </a:xfrm>
            <a:custGeom>
              <a:rect b="b" l="l" r="r" t="t"/>
              <a:pathLst>
                <a:path extrusionOk="0" h="561" w="2668">
                  <a:moveTo>
                    <a:pt x="334" y="1"/>
                  </a:moveTo>
                  <a:cubicBezTo>
                    <a:pt x="0" y="36"/>
                    <a:pt x="0" y="536"/>
                    <a:pt x="334" y="560"/>
                  </a:cubicBezTo>
                  <a:lnTo>
                    <a:pt x="2298" y="560"/>
                  </a:lnTo>
                  <a:cubicBezTo>
                    <a:pt x="2548" y="548"/>
                    <a:pt x="2667" y="263"/>
                    <a:pt x="2501" y="96"/>
                  </a:cubicBezTo>
                  <a:cubicBezTo>
                    <a:pt x="2441" y="36"/>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5"/>
            <p:cNvSpPr/>
            <p:nvPr/>
          </p:nvSpPr>
          <p:spPr>
            <a:xfrm>
              <a:off x="6976350" y="3836850"/>
              <a:ext cx="68000" cy="13800"/>
            </a:xfrm>
            <a:custGeom>
              <a:rect b="b" l="l" r="r" t="t"/>
              <a:pathLst>
                <a:path extrusionOk="0" h="552" w="2720">
                  <a:moveTo>
                    <a:pt x="2378" y="1"/>
                  </a:moveTo>
                  <a:cubicBezTo>
                    <a:pt x="2369" y="1"/>
                    <a:pt x="2359" y="1"/>
                    <a:pt x="2350" y="3"/>
                  </a:cubicBezTo>
                  <a:lnTo>
                    <a:pt x="398" y="3"/>
                  </a:lnTo>
                  <a:cubicBezTo>
                    <a:pt x="386" y="2"/>
                    <a:pt x="375" y="1"/>
                    <a:pt x="364" y="1"/>
                  </a:cubicBezTo>
                  <a:cubicBezTo>
                    <a:pt x="0" y="1"/>
                    <a:pt x="4" y="551"/>
                    <a:pt x="375" y="551"/>
                  </a:cubicBezTo>
                  <a:cubicBezTo>
                    <a:pt x="382" y="551"/>
                    <a:pt x="390" y="551"/>
                    <a:pt x="398" y="551"/>
                  </a:cubicBezTo>
                  <a:lnTo>
                    <a:pt x="2350" y="551"/>
                  </a:lnTo>
                  <a:cubicBezTo>
                    <a:pt x="2600" y="539"/>
                    <a:pt x="2719" y="253"/>
                    <a:pt x="2553" y="86"/>
                  </a:cubicBezTo>
                  <a:cubicBezTo>
                    <a:pt x="2501" y="34"/>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5"/>
            <p:cNvSpPr/>
            <p:nvPr/>
          </p:nvSpPr>
          <p:spPr>
            <a:xfrm>
              <a:off x="6976350" y="3775525"/>
              <a:ext cx="68000" cy="13800"/>
            </a:xfrm>
            <a:custGeom>
              <a:rect b="b" l="l" r="r" t="t"/>
              <a:pathLst>
                <a:path extrusionOk="0" h="552" w="2720">
                  <a:moveTo>
                    <a:pt x="2378" y="1"/>
                  </a:moveTo>
                  <a:cubicBezTo>
                    <a:pt x="2369" y="1"/>
                    <a:pt x="2359" y="2"/>
                    <a:pt x="2350" y="3"/>
                  </a:cubicBezTo>
                  <a:lnTo>
                    <a:pt x="398" y="3"/>
                  </a:lnTo>
                  <a:cubicBezTo>
                    <a:pt x="386" y="2"/>
                    <a:pt x="375" y="2"/>
                    <a:pt x="364" y="2"/>
                  </a:cubicBezTo>
                  <a:cubicBezTo>
                    <a:pt x="0" y="2"/>
                    <a:pt x="4" y="552"/>
                    <a:pt x="375" y="552"/>
                  </a:cubicBezTo>
                  <a:cubicBezTo>
                    <a:pt x="382" y="552"/>
                    <a:pt x="390" y="551"/>
                    <a:pt x="398" y="551"/>
                  </a:cubicBezTo>
                  <a:lnTo>
                    <a:pt x="2350" y="551"/>
                  </a:lnTo>
                  <a:cubicBezTo>
                    <a:pt x="2600" y="539"/>
                    <a:pt x="2719" y="253"/>
                    <a:pt x="2553" y="87"/>
                  </a:cubicBezTo>
                  <a:cubicBezTo>
                    <a:pt x="2501" y="35"/>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2" name="Google Shape;1172;p45"/>
            <p:cNvSpPr/>
            <p:nvPr/>
          </p:nvSpPr>
          <p:spPr>
            <a:xfrm>
              <a:off x="6976350" y="3714225"/>
              <a:ext cx="65625" cy="13775"/>
            </a:xfrm>
            <a:custGeom>
              <a:rect b="b" l="l" r="r" t="t"/>
              <a:pathLst>
                <a:path extrusionOk="0" h="551" w="2625">
                  <a:moveTo>
                    <a:pt x="2381" y="0"/>
                  </a:moveTo>
                  <a:cubicBezTo>
                    <a:pt x="2371" y="0"/>
                    <a:pt x="2361" y="1"/>
                    <a:pt x="2350" y="3"/>
                  </a:cubicBezTo>
                  <a:lnTo>
                    <a:pt x="398" y="3"/>
                  </a:lnTo>
                  <a:cubicBezTo>
                    <a:pt x="386" y="2"/>
                    <a:pt x="375" y="1"/>
                    <a:pt x="364" y="1"/>
                  </a:cubicBezTo>
                  <a:cubicBezTo>
                    <a:pt x="0" y="1"/>
                    <a:pt x="4" y="551"/>
                    <a:pt x="375" y="551"/>
                  </a:cubicBezTo>
                  <a:cubicBezTo>
                    <a:pt x="382" y="551"/>
                    <a:pt x="390" y="551"/>
                    <a:pt x="398" y="550"/>
                  </a:cubicBezTo>
                  <a:lnTo>
                    <a:pt x="2350" y="550"/>
                  </a:lnTo>
                  <a:cubicBezTo>
                    <a:pt x="2505" y="550"/>
                    <a:pt x="2624" y="419"/>
                    <a:pt x="2624" y="276"/>
                  </a:cubicBezTo>
                  <a:cubicBezTo>
                    <a:pt x="2624" y="205"/>
                    <a:pt x="2600" y="134"/>
                    <a:pt x="2553" y="86"/>
                  </a:cubicBezTo>
                  <a:cubicBezTo>
                    <a:pt x="2501" y="34"/>
                    <a:pt x="2449" y="0"/>
                    <a:pt x="23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3" name="Google Shape;1173;p45"/>
            <p:cNvSpPr/>
            <p:nvPr/>
          </p:nvSpPr>
          <p:spPr>
            <a:xfrm>
              <a:off x="6976350" y="36529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192"/>
                    <a:pt x="2600" y="133"/>
                    <a:pt x="2553" y="73"/>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5"/>
            <p:cNvSpPr/>
            <p:nvPr/>
          </p:nvSpPr>
          <p:spPr>
            <a:xfrm>
              <a:off x="6977050" y="3591650"/>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3"/>
                    <a:pt x="2572" y="131"/>
                    <a:pt x="2525" y="84"/>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5"/>
            <p:cNvSpPr/>
            <p:nvPr/>
          </p:nvSpPr>
          <p:spPr>
            <a:xfrm>
              <a:off x="6976350" y="3530000"/>
              <a:ext cx="65625" cy="14050"/>
            </a:xfrm>
            <a:custGeom>
              <a:rect b="b" l="l" r="r" t="t"/>
              <a:pathLst>
                <a:path extrusionOk="0" h="562" w="2625">
                  <a:moveTo>
                    <a:pt x="375" y="1"/>
                  </a:moveTo>
                  <a:cubicBezTo>
                    <a:pt x="0" y="1"/>
                    <a:pt x="0" y="562"/>
                    <a:pt x="375" y="562"/>
                  </a:cubicBezTo>
                  <a:cubicBezTo>
                    <a:pt x="382" y="562"/>
                    <a:pt x="390" y="562"/>
                    <a:pt x="398" y="561"/>
                  </a:cubicBezTo>
                  <a:lnTo>
                    <a:pt x="2350" y="561"/>
                  </a:lnTo>
                  <a:cubicBezTo>
                    <a:pt x="2505" y="561"/>
                    <a:pt x="2624" y="430"/>
                    <a:pt x="2624" y="287"/>
                  </a:cubicBezTo>
                  <a:cubicBezTo>
                    <a:pt x="2624" y="216"/>
                    <a:pt x="2600" y="144"/>
                    <a:pt x="2553" y="97"/>
                  </a:cubicBezTo>
                  <a:cubicBezTo>
                    <a:pt x="2493" y="37"/>
                    <a:pt x="2434" y="14"/>
                    <a:pt x="2350" y="2"/>
                  </a:cubicBezTo>
                  <a:lnTo>
                    <a:pt x="398" y="2"/>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5"/>
            <p:cNvSpPr/>
            <p:nvPr/>
          </p:nvSpPr>
          <p:spPr>
            <a:xfrm>
              <a:off x="6976350" y="346897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5"/>
            <p:cNvSpPr/>
            <p:nvPr/>
          </p:nvSpPr>
          <p:spPr>
            <a:xfrm>
              <a:off x="6976350" y="3407650"/>
              <a:ext cx="65625" cy="13775"/>
            </a:xfrm>
            <a:custGeom>
              <a:rect b="b" l="l" r="r" t="t"/>
              <a:pathLst>
                <a:path extrusionOk="0" h="551" w="2625">
                  <a:moveTo>
                    <a:pt x="364" y="1"/>
                  </a:moveTo>
                  <a:cubicBezTo>
                    <a:pt x="0" y="1"/>
                    <a:pt x="4" y="551"/>
                    <a:pt x="375" y="551"/>
                  </a:cubicBezTo>
                  <a:cubicBezTo>
                    <a:pt x="382" y="551"/>
                    <a:pt x="390" y="550"/>
                    <a:pt x="398" y="550"/>
                  </a:cubicBezTo>
                  <a:lnTo>
                    <a:pt x="2350" y="550"/>
                  </a:lnTo>
                  <a:cubicBezTo>
                    <a:pt x="2505" y="550"/>
                    <a:pt x="2624" y="419"/>
                    <a:pt x="2624" y="276"/>
                  </a:cubicBezTo>
                  <a:cubicBezTo>
                    <a:pt x="2624" y="205"/>
                    <a:pt x="2600" y="13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5"/>
            <p:cNvSpPr/>
            <p:nvPr/>
          </p:nvSpPr>
          <p:spPr>
            <a:xfrm>
              <a:off x="6976350" y="3346325"/>
              <a:ext cx="68000" cy="13775"/>
            </a:xfrm>
            <a:custGeom>
              <a:rect b="b" l="l" r="r" t="t"/>
              <a:pathLst>
                <a:path extrusionOk="0" h="551" w="2720">
                  <a:moveTo>
                    <a:pt x="364" y="1"/>
                  </a:moveTo>
                  <a:cubicBezTo>
                    <a:pt x="0" y="1"/>
                    <a:pt x="4" y="551"/>
                    <a:pt x="375" y="551"/>
                  </a:cubicBezTo>
                  <a:cubicBezTo>
                    <a:pt x="382" y="551"/>
                    <a:pt x="390" y="551"/>
                    <a:pt x="398" y="550"/>
                  </a:cubicBezTo>
                  <a:lnTo>
                    <a:pt x="2350" y="550"/>
                  </a:lnTo>
                  <a:cubicBezTo>
                    <a:pt x="2600" y="538"/>
                    <a:pt x="2719" y="25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5"/>
            <p:cNvSpPr/>
            <p:nvPr/>
          </p:nvSpPr>
          <p:spPr>
            <a:xfrm>
              <a:off x="6977650" y="3284750"/>
              <a:ext cx="66700" cy="14025"/>
            </a:xfrm>
            <a:custGeom>
              <a:rect b="b" l="l" r="r" t="t"/>
              <a:pathLst>
                <a:path extrusionOk="0" h="561" w="2668">
                  <a:moveTo>
                    <a:pt x="334" y="1"/>
                  </a:moveTo>
                  <a:cubicBezTo>
                    <a:pt x="0" y="37"/>
                    <a:pt x="0" y="537"/>
                    <a:pt x="334" y="560"/>
                  </a:cubicBezTo>
                  <a:lnTo>
                    <a:pt x="2298" y="560"/>
                  </a:lnTo>
                  <a:cubicBezTo>
                    <a:pt x="2548" y="549"/>
                    <a:pt x="2667" y="263"/>
                    <a:pt x="2501" y="96"/>
                  </a:cubicBezTo>
                  <a:cubicBezTo>
                    <a:pt x="2441" y="37"/>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5"/>
            <p:cNvSpPr/>
            <p:nvPr/>
          </p:nvSpPr>
          <p:spPr>
            <a:xfrm>
              <a:off x="6976350" y="3223425"/>
              <a:ext cx="68000" cy="14050"/>
            </a:xfrm>
            <a:custGeom>
              <a:rect b="b" l="l" r="r" t="t"/>
              <a:pathLst>
                <a:path extrusionOk="0" h="562" w="2720">
                  <a:moveTo>
                    <a:pt x="375" y="1"/>
                  </a:moveTo>
                  <a:cubicBezTo>
                    <a:pt x="0" y="1"/>
                    <a:pt x="0" y="561"/>
                    <a:pt x="375" y="561"/>
                  </a:cubicBezTo>
                  <a:cubicBezTo>
                    <a:pt x="382" y="561"/>
                    <a:pt x="390" y="561"/>
                    <a:pt x="398" y="561"/>
                  </a:cubicBezTo>
                  <a:lnTo>
                    <a:pt x="2350" y="561"/>
                  </a:lnTo>
                  <a:cubicBezTo>
                    <a:pt x="2600" y="549"/>
                    <a:pt x="2719" y="263"/>
                    <a:pt x="2553" y="96"/>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1" name="Google Shape;1181;p45"/>
          <p:cNvGrpSpPr/>
          <p:nvPr/>
        </p:nvGrpSpPr>
        <p:grpSpPr>
          <a:xfrm rot="10800000">
            <a:off x="2177456" y="1560502"/>
            <a:ext cx="1709064" cy="549604"/>
            <a:chOff x="1128663" y="2453546"/>
            <a:chExt cx="1709064" cy="549604"/>
          </a:xfrm>
        </p:grpSpPr>
        <p:sp>
          <p:nvSpPr>
            <p:cNvPr id="1182" name="Google Shape;1182;p45"/>
            <p:cNvSpPr/>
            <p:nvPr/>
          </p:nvSpPr>
          <p:spPr>
            <a:xfrm>
              <a:off x="1128663" y="2467706"/>
              <a:ext cx="1676400" cy="525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3" name="Google Shape;1183;p45"/>
            <p:cNvGrpSpPr/>
            <p:nvPr/>
          </p:nvGrpSpPr>
          <p:grpSpPr>
            <a:xfrm flipH="1" rot="10800000">
              <a:off x="1187175" y="2453546"/>
              <a:ext cx="1650551" cy="549604"/>
              <a:chOff x="1187175" y="2453546"/>
              <a:chExt cx="1650551" cy="549604"/>
            </a:xfrm>
          </p:grpSpPr>
          <p:cxnSp>
            <p:nvCxnSpPr>
              <p:cNvPr id="1184" name="Google Shape;1184;p45"/>
              <p:cNvCxnSpPr/>
              <p:nvPr/>
            </p:nvCxnSpPr>
            <p:spPr>
              <a:xfrm>
                <a:off x="1187175" y="2453550"/>
                <a:ext cx="0" cy="549600"/>
              </a:xfrm>
              <a:prstGeom prst="straightConnector1">
                <a:avLst/>
              </a:prstGeom>
              <a:noFill/>
              <a:ln cap="flat" cmpd="sng" w="19050">
                <a:solidFill>
                  <a:schemeClr val="dk1"/>
                </a:solidFill>
                <a:prstDash val="solid"/>
                <a:round/>
                <a:headEnd len="med" w="med" type="none"/>
                <a:tailEnd len="med" w="med" type="none"/>
              </a:ln>
            </p:spPr>
          </p:cxnSp>
          <p:sp>
            <p:nvSpPr>
              <p:cNvPr id="1185" name="Google Shape;1185;p45"/>
              <p:cNvSpPr/>
              <p:nvPr/>
            </p:nvSpPr>
            <p:spPr>
              <a:xfrm rot="2700178">
                <a:off x="2643830" y="2516049"/>
                <a:ext cx="201970" cy="60837"/>
              </a:xfrm>
              <a:custGeom>
                <a:rect b="b" l="l" r="r" t="t"/>
                <a:pathLst>
                  <a:path extrusionOk="0" h="1779" w="5906">
                    <a:moveTo>
                      <a:pt x="0" y="0"/>
                    </a:moveTo>
                    <a:cubicBezTo>
                      <a:pt x="745" y="1859"/>
                      <a:pt x="4327" y="2326"/>
                      <a:pt x="5906" y="1095"/>
                    </a:cubicBezTo>
                  </a:path>
                </a:pathLst>
              </a:custGeom>
              <a:noFill/>
              <a:ln cap="flat" cmpd="sng" w="19050">
                <a:solidFill>
                  <a:schemeClr val="dk1"/>
                </a:solidFill>
                <a:prstDash val="solid"/>
                <a:round/>
                <a:headEnd len="med" w="med" type="none"/>
                <a:tailEnd len="med" w="med" type="none"/>
              </a:ln>
            </p:spPr>
          </p:sp>
        </p:grpSp>
      </p:grpSp>
      <p:grpSp>
        <p:nvGrpSpPr>
          <p:cNvPr id="1186" name="Google Shape;1186;p45"/>
          <p:cNvGrpSpPr/>
          <p:nvPr/>
        </p:nvGrpSpPr>
        <p:grpSpPr>
          <a:xfrm flipH="1">
            <a:off x="5257481" y="1560502"/>
            <a:ext cx="1709064" cy="549604"/>
            <a:chOff x="1128663" y="2453546"/>
            <a:chExt cx="1709064" cy="549604"/>
          </a:xfrm>
        </p:grpSpPr>
        <p:sp>
          <p:nvSpPr>
            <p:cNvPr id="1187" name="Google Shape;1187;p45"/>
            <p:cNvSpPr/>
            <p:nvPr/>
          </p:nvSpPr>
          <p:spPr>
            <a:xfrm>
              <a:off x="1128663" y="2467706"/>
              <a:ext cx="1676400" cy="525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88" name="Google Shape;1188;p45"/>
            <p:cNvGrpSpPr/>
            <p:nvPr/>
          </p:nvGrpSpPr>
          <p:grpSpPr>
            <a:xfrm flipH="1" rot="10800000">
              <a:off x="1187175" y="2453546"/>
              <a:ext cx="1650551" cy="549604"/>
              <a:chOff x="1187175" y="2453546"/>
              <a:chExt cx="1650551" cy="549604"/>
            </a:xfrm>
          </p:grpSpPr>
          <p:cxnSp>
            <p:nvCxnSpPr>
              <p:cNvPr id="1189" name="Google Shape;1189;p45"/>
              <p:cNvCxnSpPr/>
              <p:nvPr/>
            </p:nvCxnSpPr>
            <p:spPr>
              <a:xfrm>
                <a:off x="1187175" y="2453550"/>
                <a:ext cx="0" cy="549600"/>
              </a:xfrm>
              <a:prstGeom prst="straightConnector1">
                <a:avLst/>
              </a:prstGeom>
              <a:noFill/>
              <a:ln cap="flat" cmpd="sng" w="19050">
                <a:solidFill>
                  <a:schemeClr val="dk1"/>
                </a:solidFill>
                <a:prstDash val="solid"/>
                <a:round/>
                <a:headEnd len="med" w="med" type="none"/>
                <a:tailEnd len="med" w="med" type="none"/>
              </a:ln>
            </p:spPr>
          </p:cxnSp>
          <p:sp>
            <p:nvSpPr>
              <p:cNvPr id="1190" name="Google Shape;1190;p45"/>
              <p:cNvSpPr/>
              <p:nvPr/>
            </p:nvSpPr>
            <p:spPr>
              <a:xfrm rot="2700178">
                <a:off x="2643830" y="2516049"/>
                <a:ext cx="201970" cy="60837"/>
              </a:xfrm>
              <a:custGeom>
                <a:rect b="b" l="l" r="r" t="t"/>
                <a:pathLst>
                  <a:path extrusionOk="0" h="1779" w="5906">
                    <a:moveTo>
                      <a:pt x="0" y="0"/>
                    </a:moveTo>
                    <a:cubicBezTo>
                      <a:pt x="745" y="1859"/>
                      <a:pt x="4327" y="2326"/>
                      <a:pt x="5906" y="1095"/>
                    </a:cubicBezTo>
                  </a:path>
                </a:pathLst>
              </a:custGeom>
              <a:noFill/>
              <a:ln cap="flat" cmpd="sng" w="19050">
                <a:solidFill>
                  <a:schemeClr val="dk1"/>
                </a:solidFill>
                <a:prstDash val="solid"/>
                <a:round/>
                <a:headEnd len="med" w="med" type="none"/>
                <a:tailEnd len="med" w="med" type="none"/>
              </a:ln>
            </p:spPr>
          </p:sp>
        </p:grpSp>
      </p:grpSp>
      <p:grpSp>
        <p:nvGrpSpPr>
          <p:cNvPr id="1191" name="Google Shape;1191;p45"/>
          <p:cNvGrpSpPr/>
          <p:nvPr/>
        </p:nvGrpSpPr>
        <p:grpSpPr>
          <a:xfrm>
            <a:off x="2177456" y="3325622"/>
            <a:ext cx="1709064" cy="549604"/>
            <a:chOff x="1128663" y="2453546"/>
            <a:chExt cx="1709064" cy="549604"/>
          </a:xfrm>
        </p:grpSpPr>
        <p:sp>
          <p:nvSpPr>
            <p:cNvPr id="1192" name="Google Shape;1192;p45"/>
            <p:cNvSpPr/>
            <p:nvPr/>
          </p:nvSpPr>
          <p:spPr>
            <a:xfrm>
              <a:off x="1128663" y="2467706"/>
              <a:ext cx="1676400" cy="5250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3" name="Google Shape;1193;p45"/>
            <p:cNvGrpSpPr/>
            <p:nvPr/>
          </p:nvGrpSpPr>
          <p:grpSpPr>
            <a:xfrm flipH="1" rot="10800000">
              <a:off x="1187175" y="2453546"/>
              <a:ext cx="1650551" cy="549604"/>
              <a:chOff x="1187175" y="2453546"/>
              <a:chExt cx="1650551" cy="549604"/>
            </a:xfrm>
          </p:grpSpPr>
          <p:cxnSp>
            <p:nvCxnSpPr>
              <p:cNvPr id="1194" name="Google Shape;1194;p45"/>
              <p:cNvCxnSpPr/>
              <p:nvPr/>
            </p:nvCxnSpPr>
            <p:spPr>
              <a:xfrm>
                <a:off x="1187175" y="2453550"/>
                <a:ext cx="0" cy="549600"/>
              </a:xfrm>
              <a:prstGeom prst="straightConnector1">
                <a:avLst/>
              </a:prstGeom>
              <a:noFill/>
              <a:ln cap="flat" cmpd="sng" w="19050">
                <a:solidFill>
                  <a:schemeClr val="dk1"/>
                </a:solidFill>
                <a:prstDash val="solid"/>
                <a:round/>
                <a:headEnd len="med" w="med" type="none"/>
                <a:tailEnd len="med" w="med" type="none"/>
              </a:ln>
            </p:spPr>
          </p:cxnSp>
          <p:sp>
            <p:nvSpPr>
              <p:cNvPr id="1195" name="Google Shape;1195;p45"/>
              <p:cNvSpPr/>
              <p:nvPr/>
            </p:nvSpPr>
            <p:spPr>
              <a:xfrm rot="2700178">
                <a:off x="2643830" y="2516049"/>
                <a:ext cx="201970" cy="60837"/>
              </a:xfrm>
              <a:custGeom>
                <a:rect b="b" l="l" r="r" t="t"/>
                <a:pathLst>
                  <a:path extrusionOk="0" h="1779" w="5906">
                    <a:moveTo>
                      <a:pt x="0" y="0"/>
                    </a:moveTo>
                    <a:cubicBezTo>
                      <a:pt x="745" y="1859"/>
                      <a:pt x="4327" y="2326"/>
                      <a:pt x="5906" y="1095"/>
                    </a:cubicBezTo>
                  </a:path>
                </a:pathLst>
              </a:custGeom>
              <a:noFill/>
              <a:ln cap="flat" cmpd="sng" w="19050">
                <a:solidFill>
                  <a:schemeClr val="dk1"/>
                </a:solidFill>
                <a:prstDash val="solid"/>
                <a:round/>
                <a:headEnd len="med" w="med" type="none"/>
                <a:tailEnd len="med" w="med" type="none"/>
              </a:ln>
            </p:spPr>
          </p:sp>
        </p:grpSp>
      </p:grpSp>
      <p:sp>
        <p:nvSpPr>
          <p:cNvPr id="1196" name="Google Shape;1196;p45"/>
          <p:cNvSpPr txBox="1"/>
          <p:nvPr>
            <p:ph idx="1" type="subTitle"/>
          </p:nvPr>
        </p:nvSpPr>
        <p:spPr>
          <a:xfrm>
            <a:off x="2191391" y="3196319"/>
            <a:ext cx="1673400" cy="75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Fees</a:t>
            </a:r>
            <a:endParaRPr/>
          </a:p>
        </p:txBody>
      </p:sp>
      <p:sp>
        <p:nvSpPr>
          <p:cNvPr id="1197" name="Google Shape;1197;p45"/>
          <p:cNvSpPr txBox="1"/>
          <p:nvPr>
            <p:ph idx="2" type="subTitle"/>
          </p:nvPr>
        </p:nvSpPr>
        <p:spPr>
          <a:xfrm>
            <a:off x="2191391" y="1455800"/>
            <a:ext cx="1673400" cy="75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Deadlines</a:t>
            </a:r>
            <a:endParaRPr/>
          </a:p>
        </p:txBody>
      </p:sp>
      <p:sp>
        <p:nvSpPr>
          <p:cNvPr id="1198" name="Google Shape;1198;p45"/>
          <p:cNvSpPr txBox="1"/>
          <p:nvPr>
            <p:ph idx="8" type="subTitle"/>
          </p:nvPr>
        </p:nvSpPr>
        <p:spPr>
          <a:xfrm>
            <a:off x="5275313" y="1452625"/>
            <a:ext cx="1673400" cy="759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Method</a:t>
            </a:r>
            <a:endParaRPr/>
          </a:p>
        </p:txBody>
      </p:sp>
      <p:sp>
        <p:nvSpPr>
          <p:cNvPr id="1199" name="Google Shape;1199;p45"/>
          <p:cNvSpPr txBox="1"/>
          <p:nvPr>
            <p:ph idx="3" type="subTitle"/>
          </p:nvPr>
        </p:nvSpPr>
        <p:spPr>
          <a:xfrm>
            <a:off x="2182988" y="2290563"/>
            <a:ext cx="1698000" cy="4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4-</a:t>
            </a:r>
            <a:r>
              <a:rPr lang="en"/>
              <a:t>5 weeks before each test date</a:t>
            </a:r>
            <a:endParaRPr/>
          </a:p>
        </p:txBody>
      </p:sp>
      <p:sp>
        <p:nvSpPr>
          <p:cNvPr id="1200" name="Google Shape;1200;p45"/>
          <p:cNvSpPr txBox="1"/>
          <p:nvPr>
            <p:ph idx="4" type="subTitle"/>
          </p:nvPr>
        </p:nvSpPr>
        <p:spPr>
          <a:xfrm>
            <a:off x="5077328" y="2290575"/>
            <a:ext cx="2069400" cy="446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Online or by-mail</a:t>
            </a:r>
            <a:endParaRPr/>
          </a:p>
        </p:txBody>
      </p:sp>
      <p:sp>
        <p:nvSpPr>
          <p:cNvPr id="1201" name="Google Shape;1201;p45"/>
          <p:cNvSpPr txBox="1"/>
          <p:nvPr>
            <p:ph idx="6" type="subTitle"/>
          </p:nvPr>
        </p:nvSpPr>
        <p:spPr>
          <a:xfrm>
            <a:off x="2848075" y="3325625"/>
            <a:ext cx="5002500" cy="1818000"/>
          </a:xfrm>
          <a:prstGeom prst="rect">
            <a:avLst/>
          </a:prstGeom>
        </p:spPr>
        <p:txBody>
          <a:bodyPr anchorCtr="0" anchor="ctr" bIns="91425" lIns="91425" spcFirstLastPara="1" rIns="91425" wrap="square" tIns="91425">
            <a:noAutofit/>
          </a:bodyPr>
          <a:lstStyle/>
          <a:p>
            <a:pPr indent="0" lvl="0" marL="1371600" rtl="0" algn="l">
              <a:lnSpc>
                <a:spcPct val="115000"/>
              </a:lnSpc>
              <a:spcBef>
                <a:spcPts val="0"/>
              </a:spcBef>
              <a:spcAft>
                <a:spcPts val="0"/>
              </a:spcAft>
              <a:buNone/>
            </a:pPr>
            <a:r>
              <a:rPr lang="en" sz="1700">
                <a:solidFill>
                  <a:srgbClr val="000000"/>
                </a:solidFill>
                <a:latin typeface="KoHo"/>
                <a:ea typeface="KoHo"/>
                <a:cs typeface="KoHo"/>
                <a:sym typeface="KoHo"/>
              </a:rPr>
              <a:t>Without writing - $63</a:t>
            </a:r>
            <a:endParaRPr sz="1700">
              <a:solidFill>
                <a:srgbClr val="000000"/>
              </a:solidFill>
              <a:latin typeface="KoHo"/>
              <a:ea typeface="KoHo"/>
              <a:cs typeface="KoHo"/>
              <a:sym typeface="KoHo"/>
            </a:endParaRPr>
          </a:p>
          <a:p>
            <a:pPr indent="0" lvl="0" marL="1371600" rtl="0" algn="l">
              <a:lnSpc>
                <a:spcPct val="115000"/>
              </a:lnSpc>
              <a:spcBef>
                <a:spcPts val="0"/>
              </a:spcBef>
              <a:spcAft>
                <a:spcPts val="0"/>
              </a:spcAft>
              <a:buNone/>
            </a:pPr>
            <a:r>
              <a:rPr lang="en" sz="1700">
                <a:solidFill>
                  <a:srgbClr val="000000"/>
                </a:solidFill>
                <a:latin typeface="KoHo"/>
                <a:ea typeface="KoHo"/>
                <a:cs typeface="KoHo"/>
                <a:sym typeface="KoHo"/>
              </a:rPr>
              <a:t>With writing - $88</a:t>
            </a:r>
            <a:endParaRPr sz="1700">
              <a:solidFill>
                <a:srgbClr val="000000"/>
              </a:solidFill>
              <a:latin typeface="KoHo"/>
              <a:ea typeface="KoHo"/>
              <a:cs typeface="KoHo"/>
              <a:sym typeface="KoHo"/>
            </a:endParaRPr>
          </a:p>
          <a:p>
            <a:pPr indent="0" lvl="0" marL="1371600" rtl="0" algn="l">
              <a:lnSpc>
                <a:spcPct val="115000"/>
              </a:lnSpc>
              <a:spcBef>
                <a:spcPts val="0"/>
              </a:spcBef>
              <a:spcAft>
                <a:spcPts val="0"/>
              </a:spcAft>
              <a:buNone/>
            </a:pPr>
            <a:r>
              <a:rPr lang="en" sz="1700">
                <a:solidFill>
                  <a:srgbClr val="000000"/>
                </a:solidFill>
                <a:latin typeface="KoHo"/>
                <a:ea typeface="KoHo"/>
                <a:cs typeface="KoHo"/>
                <a:sym typeface="KoHo"/>
              </a:rPr>
              <a:t>Test option change - $25</a:t>
            </a:r>
            <a:endParaRPr sz="1700">
              <a:solidFill>
                <a:srgbClr val="000000"/>
              </a:solidFill>
              <a:latin typeface="KoHo"/>
              <a:ea typeface="KoHo"/>
              <a:cs typeface="KoHo"/>
              <a:sym typeface="KoHo"/>
            </a:endParaRPr>
          </a:p>
          <a:p>
            <a:pPr indent="0" lvl="0" marL="1371600" rtl="0" algn="l">
              <a:lnSpc>
                <a:spcPct val="115000"/>
              </a:lnSpc>
              <a:spcBef>
                <a:spcPts val="0"/>
              </a:spcBef>
              <a:spcAft>
                <a:spcPts val="0"/>
              </a:spcAft>
              <a:buNone/>
            </a:pPr>
            <a:r>
              <a:rPr lang="en" sz="1700">
                <a:solidFill>
                  <a:srgbClr val="000000"/>
                </a:solidFill>
                <a:latin typeface="KoHo"/>
                <a:ea typeface="KoHo"/>
                <a:cs typeface="KoHo"/>
                <a:sym typeface="KoHo"/>
              </a:rPr>
              <a:t>Change test date or cent</a:t>
            </a:r>
            <a:r>
              <a:rPr lang="en" sz="1700">
                <a:solidFill>
                  <a:srgbClr val="000000"/>
                </a:solidFill>
                <a:latin typeface="KoHo"/>
                <a:ea typeface="KoHo"/>
                <a:cs typeface="KoHo"/>
                <a:sym typeface="KoHo"/>
              </a:rPr>
              <a:t>er</a:t>
            </a:r>
            <a:r>
              <a:rPr lang="en" sz="1700">
                <a:solidFill>
                  <a:srgbClr val="000000"/>
                </a:solidFill>
                <a:latin typeface="KoHo"/>
                <a:ea typeface="KoHo"/>
                <a:cs typeface="KoHo"/>
                <a:sym typeface="KoHo"/>
              </a:rPr>
              <a:t> - $40</a:t>
            </a:r>
            <a:endParaRPr sz="1700">
              <a:solidFill>
                <a:srgbClr val="000000"/>
              </a:solidFill>
              <a:latin typeface="KoHo"/>
              <a:ea typeface="KoHo"/>
              <a:cs typeface="KoHo"/>
              <a:sym typeface="KoHo"/>
            </a:endParaRPr>
          </a:p>
          <a:p>
            <a:pPr indent="0" lvl="0" marL="1371600" rtl="0" algn="l">
              <a:lnSpc>
                <a:spcPct val="115000"/>
              </a:lnSpc>
              <a:spcBef>
                <a:spcPts val="0"/>
              </a:spcBef>
              <a:spcAft>
                <a:spcPts val="0"/>
              </a:spcAft>
              <a:buNone/>
            </a:pPr>
            <a:r>
              <a:rPr lang="en" sz="1700">
                <a:solidFill>
                  <a:srgbClr val="000000"/>
                </a:solidFill>
                <a:latin typeface="KoHo"/>
                <a:ea typeface="KoHo"/>
                <a:cs typeface="KoHo"/>
                <a:sym typeface="KoHo"/>
              </a:rPr>
              <a:t>Cancel registration - nonrefundable</a:t>
            </a:r>
            <a:endParaRPr sz="1700">
              <a:solidFill>
                <a:srgbClr val="000000"/>
              </a:solidFill>
              <a:latin typeface="KoHo"/>
              <a:ea typeface="KoHo"/>
              <a:cs typeface="KoHo"/>
              <a:sym typeface="KoHo"/>
            </a:endParaRPr>
          </a:p>
          <a:p>
            <a:pPr indent="0" lvl="0" marL="1371600" rtl="0" algn="l">
              <a:lnSpc>
                <a:spcPct val="115000"/>
              </a:lnSpc>
              <a:spcBef>
                <a:spcPts val="0"/>
              </a:spcBef>
              <a:spcAft>
                <a:spcPts val="0"/>
              </a:spcAft>
              <a:buNone/>
            </a:pPr>
            <a:r>
              <a:rPr lang="en" sz="1700">
                <a:solidFill>
                  <a:srgbClr val="000000"/>
                </a:solidFill>
                <a:latin typeface="KoHo"/>
                <a:ea typeface="KoHo"/>
                <a:cs typeface="KoHo"/>
                <a:sym typeface="KoHo"/>
              </a:rPr>
              <a:t>Late registration - $36</a:t>
            </a:r>
            <a:endParaRPr sz="1700">
              <a:solidFill>
                <a:srgbClr val="000000"/>
              </a:solidFill>
              <a:latin typeface="KoHo"/>
              <a:ea typeface="KoHo"/>
              <a:cs typeface="KoHo"/>
              <a:sym typeface="KoHo"/>
            </a:endParaRPr>
          </a:p>
          <a:p>
            <a:pPr indent="0" lvl="0" marL="0" rtl="0" algn="ctr">
              <a:spcBef>
                <a:spcPts val="0"/>
              </a:spcBef>
              <a:spcAft>
                <a:spcPts val="0"/>
              </a:spcAft>
              <a:buNone/>
            </a:pPr>
            <a:r>
              <a:t/>
            </a:r>
            <a:endParaRPr/>
          </a:p>
        </p:txBody>
      </p:sp>
      <p:sp>
        <p:nvSpPr>
          <p:cNvPr id="1202" name="Google Shape;1202;p45"/>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How to register for the ACT</a:t>
            </a:r>
            <a:endParaRPr/>
          </a:p>
        </p:txBody>
      </p:sp>
      <p:grpSp>
        <p:nvGrpSpPr>
          <p:cNvPr id="1203" name="Google Shape;1203;p45"/>
          <p:cNvGrpSpPr/>
          <p:nvPr/>
        </p:nvGrpSpPr>
        <p:grpSpPr>
          <a:xfrm flipH="1" rot="-3040252">
            <a:off x="-1537678" y="4326701"/>
            <a:ext cx="2715760" cy="461404"/>
            <a:chOff x="4330300" y="3920250"/>
            <a:chExt cx="1682975" cy="210775"/>
          </a:xfrm>
        </p:grpSpPr>
        <p:sp>
          <p:nvSpPr>
            <p:cNvPr id="1204" name="Google Shape;1204;p45"/>
            <p:cNvSpPr/>
            <p:nvPr/>
          </p:nvSpPr>
          <p:spPr>
            <a:xfrm>
              <a:off x="4586275" y="3920250"/>
              <a:ext cx="1427000" cy="210775"/>
            </a:xfrm>
            <a:custGeom>
              <a:rect b="b" l="l" r="r" t="t"/>
              <a:pathLst>
                <a:path extrusionOk="0" h="8431" w="57080">
                  <a:moveTo>
                    <a:pt x="1" y="1"/>
                  </a:moveTo>
                  <a:lnTo>
                    <a:pt x="1" y="8430"/>
                  </a:lnTo>
                  <a:lnTo>
                    <a:pt x="57079" y="8430"/>
                  </a:lnTo>
                  <a:lnTo>
                    <a:pt x="5707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5"/>
            <p:cNvSpPr/>
            <p:nvPr/>
          </p:nvSpPr>
          <p:spPr>
            <a:xfrm>
              <a:off x="4330300" y="3920250"/>
              <a:ext cx="304225" cy="210775"/>
            </a:xfrm>
            <a:custGeom>
              <a:rect b="b" l="l" r="r" t="t"/>
              <a:pathLst>
                <a:path extrusionOk="0" h="8431" w="12169">
                  <a:moveTo>
                    <a:pt x="10240" y="1"/>
                  </a:moveTo>
                  <a:lnTo>
                    <a:pt x="0" y="4215"/>
                  </a:lnTo>
                  <a:lnTo>
                    <a:pt x="10240" y="8430"/>
                  </a:lnTo>
                  <a:lnTo>
                    <a:pt x="12168" y="6299"/>
                  </a:lnTo>
                  <a:lnTo>
                    <a:pt x="10240" y="4215"/>
                  </a:lnTo>
                  <a:lnTo>
                    <a:pt x="12168" y="1751"/>
                  </a:lnTo>
                  <a:lnTo>
                    <a:pt x="1024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5"/>
            <p:cNvSpPr/>
            <p:nvPr/>
          </p:nvSpPr>
          <p:spPr>
            <a:xfrm>
              <a:off x="4330300" y="3978300"/>
              <a:ext cx="114625" cy="94675"/>
            </a:xfrm>
            <a:custGeom>
              <a:rect b="b" l="l" r="r" t="t"/>
              <a:pathLst>
                <a:path extrusionOk="0" h="3787" w="4585">
                  <a:moveTo>
                    <a:pt x="4584" y="0"/>
                  </a:moveTo>
                  <a:lnTo>
                    <a:pt x="0" y="1893"/>
                  </a:lnTo>
                  <a:lnTo>
                    <a:pt x="4584" y="3787"/>
                  </a:lnTo>
                  <a:lnTo>
                    <a:pt x="45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5"/>
            <p:cNvSpPr/>
            <p:nvPr/>
          </p:nvSpPr>
          <p:spPr>
            <a:xfrm>
              <a:off x="4634500" y="4070875"/>
              <a:ext cx="1378775" cy="13700"/>
            </a:xfrm>
            <a:custGeom>
              <a:rect b="b" l="l" r="r" t="t"/>
              <a:pathLst>
                <a:path extrusionOk="0" h="548" w="55151">
                  <a:moveTo>
                    <a:pt x="0" y="0"/>
                  </a:moveTo>
                  <a:lnTo>
                    <a:pt x="0" y="548"/>
                  </a:lnTo>
                  <a:lnTo>
                    <a:pt x="55150" y="548"/>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5"/>
            <p:cNvSpPr/>
            <p:nvPr/>
          </p:nvSpPr>
          <p:spPr>
            <a:xfrm>
              <a:off x="4634500" y="3960150"/>
              <a:ext cx="1378775" cy="14000"/>
            </a:xfrm>
            <a:custGeom>
              <a:rect b="b" l="l" r="r" t="t"/>
              <a:pathLst>
                <a:path extrusionOk="0" h="560" w="55151">
                  <a:moveTo>
                    <a:pt x="0" y="0"/>
                  </a:moveTo>
                  <a:lnTo>
                    <a:pt x="0" y="560"/>
                  </a:lnTo>
                  <a:lnTo>
                    <a:pt x="55150" y="560"/>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9" name="Google Shape;1209;p45"/>
          <p:cNvGrpSpPr/>
          <p:nvPr/>
        </p:nvGrpSpPr>
        <p:grpSpPr>
          <a:xfrm flipH="1" rot="-2615606">
            <a:off x="-1106111" y="4471393"/>
            <a:ext cx="2320764" cy="477659"/>
            <a:chOff x="4341300" y="4367325"/>
            <a:chExt cx="1511525" cy="310775"/>
          </a:xfrm>
        </p:grpSpPr>
        <p:sp>
          <p:nvSpPr>
            <p:cNvPr id="1210" name="Google Shape;1210;p45"/>
            <p:cNvSpPr/>
            <p:nvPr/>
          </p:nvSpPr>
          <p:spPr>
            <a:xfrm>
              <a:off x="4341300" y="4473600"/>
              <a:ext cx="118800" cy="96450"/>
            </a:xfrm>
            <a:custGeom>
              <a:rect b="b" l="l" r="r" t="t"/>
              <a:pathLst>
                <a:path extrusionOk="0" h="3858" w="4752">
                  <a:moveTo>
                    <a:pt x="4751" y="0"/>
                  </a:moveTo>
                  <a:lnTo>
                    <a:pt x="1096" y="893"/>
                  </a:lnTo>
                  <a:cubicBezTo>
                    <a:pt x="1" y="1155"/>
                    <a:pt x="1" y="2703"/>
                    <a:pt x="1096" y="2965"/>
                  </a:cubicBezTo>
                  <a:lnTo>
                    <a:pt x="4751" y="3858"/>
                  </a:lnTo>
                  <a:lnTo>
                    <a:pt x="475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5"/>
            <p:cNvSpPr/>
            <p:nvPr/>
          </p:nvSpPr>
          <p:spPr>
            <a:xfrm>
              <a:off x="4547575" y="4395325"/>
              <a:ext cx="141125" cy="254500"/>
            </a:xfrm>
            <a:custGeom>
              <a:rect b="b" l="l" r="r" t="t"/>
              <a:pathLst>
                <a:path extrusionOk="0" h="10180" w="5645">
                  <a:moveTo>
                    <a:pt x="2501" y="0"/>
                  </a:moveTo>
                  <a:cubicBezTo>
                    <a:pt x="1120" y="0"/>
                    <a:pt x="1" y="1119"/>
                    <a:pt x="1" y="2500"/>
                  </a:cubicBezTo>
                  <a:lnTo>
                    <a:pt x="1" y="7680"/>
                  </a:lnTo>
                  <a:cubicBezTo>
                    <a:pt x="1" y="9061"/>
                    <a:pt x="1120" y="10180"/>
                    <a:pt x="2501" y="10180"/>
                  </a:cubicBezTo>
                  <a:lnTo>
                    <a:pt x="5644" y="10180"/>
                  </a:lnTo>
                  <a:lnTo>
                    <a:pt x="5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5"/>
            <p:cNvSpPr/>
            <p:nvPr/>
          </p:nvSpPr>
          <p:spPr>
            <a:xfrm>
              <a:off x="4438350" y="4442650"/>
              <a:ext cx="109250" cy="159550"/>
            </a:xfrm>
            <a:custGeom>
              <a:rect b="b" l="l" r="r" t="t"/>
              <a:pathLst>
                <a:path extrusionOk="0" h="6382" w="4370">
                  <a:moveTo>
                    <a:pt x="2917" y="0"/>
                  </a:moveTo>
                  <a:cubicBezTo>
                    <a:pt x="1310" y="0"/>
                    <a:pt x="0" y="1310"/>
                    <a:pt x="0" y="2929"/>
                  </a:cubicBezTo>
                  <a:lnTo>
                    <a:pt x="0" y="3465"/>
                  </a:lnTo>
                  <a:cubicBezTo>
                    <a:pt x="0" y="5084"/>
                    <a:pt x="1310" y="6382"/>
                    <a:pt x="2917" y="6382"/>
                  </a:cubicBezTo>
                  <a:lnTo>
                    <a:pt x="4370" y="6382"/>
                  </a:lnTo>
                  <a:lnTo>
                    <a:pt x="43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5"/>
            <p:cNvSpPr/>
            <p:nvPr/>
          </p:nvSpPr>
          <p:spPr>
            <a:xfrm>
              <a:off x="4544300" y="4439800"/>
              <a:ext cx="6875" cy="165975"/>
            </a:xfrm>
            <a:custGeom>
              <a:rect b="b" l="l" r="r" t="t"/>
              <a:pathLst>
                <a:path extrusionOk="0" h="6639" w="275">
                  <a:moveTo>
                    <a:pt x="133" y="1"/>
                  </a:moveTo>
                  <a:cubicBezTo>
                    <a:pt x="69" y="1"/>
                    <a:pt x="7" y="43"/>
                    <a:pt x="1" y="126"/>
                  </a:cubicBezTo>
                  <a:lnTo>
                    <a:pt x="1" y="6496"/>
                  </a:lnTo>
                  <a:cubicBezTo>
                    <a:pt x="1" y="6579"/>
                    <a:pt x="60" y="6639"/>
                    <a:pt x="132" y="6639"/>
                  </a:cubicBezTo>
                  <a:cubicBezTo>
                    <a:pt x="167" y="6639"/>
                    <a:pt x="191" y="6627"/>
                    <a:pt x="215" y="6615"/>
                  </a:cubicBezTo>
                  <a:cubicBezTo>
                    <a:pt x="251" y="6579"/>
                    <a:pt x="275" y="6543"/>
                    <a:pt x="275" y="6496"/>
                  </a:cubicBezTo>
                  <a:lnTo>
                    <a:pt x="275" y="126"/>
                  </a:lnTo>
                  <a:cubicBezTo>
                    <a:pt x="263" y="43"/>
                    <a:pt x="197" y="1"/>
                    <a:pt x="1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5"/>
            <p:cNvSpPr/>
            <p:nvPr/>
          </p:nvSpPr>
          <p:spPr>
            <a:xfrm>
              <a:off x="4664550" y="4367325"/>
              <a:ext cx="1188275" cy="310775"/>
            </a:xfrm>
            <a:custGeom>
              <a:rect b="b" l="l" r="r" t="t"/>
              <a:pathLst>
                <a:path extrusionOk="0" h="12431" w="47531">
                  <a:moveTo>
                    <a:pt x="2311" y="1"/>
                  </a:moveTo>
                  <a:cubicBezTo>
                    <a:pt x="1037" y="1"/>
                    <a:pt x="1" y="1037"/>
                    <a:pt x="1" y="2323"/>
                  </a:cubicBezTo>
                  <a:lnTo>
                    <a:pt x="1" y="10121"/>
                  </a:lnTo>
                  <a:cubicBezTo>
                    <a:pt x="1" y="11395"/>
                    <a:pt x="1037" y="12431"/>
                    <a:pt x="2311" y="12431"/>
                  </a:cubicBezTo>
                  <a:lnTo>
                    <a:pt x="45209" y="12431"/>
                  </a:lnTo>
                  <a:cubicBezTo>
                    <a:pt x="46495" y="12431"/>
                    <a:pt x="47531" y="11395"/>
                    <a:pt x="47531" y="10121"/>
                  </a:cubicBezTo>
                  <a:lnTo>
                    <a:pt x="47531" y="2323"/>
                  </a:lnTo>
                  <a:cubicBezTo>
                    <a:pt x="47531" y="1037"/>
                    <a:pt x="46483" y="1"/>
                    <a:pt x="4520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5"/>
            <p:cNvSpPr/>
            <p:nvPr/>
          </p:nvSpPr>
          <p:spPr>
            <a:xfrm>
              <a:off x="5734925" y="4367325"/>
              <a:ext cx="46175" cy="310775"/>
            </a:xfrm>
            <a:custGeom>
              <a:rect b="b" l="l" r="r" t="t"/>
              <a:pathLst>
                <a:path extrusionOk="0" h="12431" w="1847">
                  <a:moveTo>
                    <a:pt x="1" y="1"/>
                  </a:moveTo>
                  <a:lnTo>
                    <a:pt x="1"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5"/>
            <p:cNvSpPr/>
            <p:nvPr/>
          </p:nvSpPr>
          <p:spPr>
            <a:xfrm>
              <a:off x="4740175" y="4367325"/>
              <a:ext cx="46150" cy="310775"/>
            </a:xfrm>
            <a:custGeom>
              <a:rect b="b" l="l" r="r" t="t"/>
              <a:pathLst>
                <a:path extrusionOk="0" h="12431" w="1846">
                  <a:moveTo>
                    <a:pt x="0" y="1"/>
                  </a:moveTo>
                  <a:lnTo>
                    <a:pt x="0"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17" name="Google Shape;1217;p45"/>
          <p:cNvGrpSpPr/>
          <p:nvPr/>
        </p:nvGrpSpPr>
        <p:grpSpPr>
          <a:xfrm rot="-3141872">
            <a:off x="-894053" y="4363173"/>
            <a:ext cx="2134755" cy="1551505"/>
            <a:chOff x="7365331" y="3876744"/>
            <a:chExt cx="752588" cy="546995"/>
          </a:xfrm>
        </p:grpSpPr>
        <p:sp>
          <p:nvSpPr>
            <p:cNvPr id="1218" name="Google Shape;1218;p45"/>
            <p:cNvSpPr/>
            <p:nvPr/>
          </p:nvSpPr>
          <p:spPr>
            <a:xfrm>
              <a:off x="7365331" y="3876744"/>
              <a:ext cx="555487" cy="388974"/>
            </a:xfrm>
            <a:custGeom>
              <a:rect b="b" l="l" r="r" t="t"/>
              <a:pathLst>
                <a:path extrusionOk="0" h="27163" w="38791">
                  <a:moveTo>
                    <a:pt x="996" y="1"/>
                  </a:moveTo>
                  <a:cubicBezTo>
                    <a:pt x="847" y="1"/>
                    <a:pt x="744" y="36"/>
                    <a:pt x="691" y="110"/>
                  </a:cubicBezTo>
                  <a:cubicBezTo>
                    <a:pt x="0" y="1062"/>
                    <a:pt x="7823" y="7849"/>
                    <a:pt x="18157" y="15290"/>
                  </a:cubicBezTo>
                  <a:cubicBezTo>
                    <a:pt x="27688" y="22153"/>
                    <a:pt x="36024" y="27162"/>
                    <a:pt x="37795" y="27162"/>
                  </a:cubicBezTo>
                  <a:cubicBezTo>
                    <a:pt x="37945" y="27162"/>
                    <a:pt x="38047" y="27127"/>
                    <a:pt x="38100" y="27054"/>
                  </a:cubicBezTo>
                  <a:cubicBezTo>
                    <a:pt x="38791" y="26101"/>
                    <a:pt x="30956" y="19303"/>
                    <a:pt x="20634" y="11861"/>
                  </a:cubicBezTo>
                  <a:cubicBezTo>
                    <a:pt x="11104" y="5000"/>
                    <a:pt x="2770" y="1"/>
                    <a:pt x="9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5"/>
            <p:cNvSpPr/>
            <p:nvPr/>
          </p:nvSpPr>
          <p:spPr>
            <a:xfrm>
              <a:off x="7867948" y="4226639"/>
              <a:ext cx="58154" cy="50306"/>
            </a:xfrm>
            <a:custGeom>
              <a:rect b="b" l="l" r="r" t="t"/>
              <a:pathLst>
                <a:path extrusionOk="0" h="3513" w="4061">
                  <a:moveTo>
                    <a:pt x="1239" y="0"/>
                  </a:moveTo>
                  <a:lnTo>
                    <a:pt x="620" y="893"/>
                  </a:lnTo>
                  <a:lnTo>
                    <a:pt x="1" y="1786"/>
                  </a:lnTo>
                  <a:lnTo>
                    <a:pt x="3442" y="3512"/>
                  </a:lnTo>
                  <a:lnTo>
                    <a:pt x="3751" y="3060"/>
                  </a:lnTo>
                  <a:lnTo>
                    <a:pt x="4061" y="2620"/>
                  </a:lnTo>
                  <a:lnTo>
                    <a:pt x="12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5"/>
            <p:cNvSpPr/>
            <p:nvPr/>
          </p:nvSpPr>
          <p:spPr>
            <a:xfrm>
              <a:off x="7914675" y="4262353"/>
              <a:ext cx="186017" cy="150131"/>
            </a:xfrm>
            <a:custGeom>
              <a:rect b="b" l="l" r="r" t="t"/>
              <a:pathLst>
                <a:path extrusionOk="0" h="10484" w="12990">
                  <a:moveTo>
                    <a:pt x="2415" y="0"/>
                  </a:moveTo>
                  <a:cubicBezTo>
                    <a:pt x="1470" y="0"/>
                    <a:pt x="798" y="126"/>
                    <a:pt x="798" y="126"/>
                  </a:cubicBezTo>
                  <a:lnTo>
                    <a:pt x="179" y="1018"/>
                  </a:lnTo>
                  <a:cubicBezTo>
                    <a:pt x="179" y="1018"/>
                    <a:pt x="0" y="3650"/>
                    <a:pt x="2643" y="5888"/>
                  </a:cubicBezTo>
                  <a:cubicBezTo>
                    <a:pt x="5286" y="8126"/>
                    <a:pt x="12990" y="10484"/>
                    <a:pt x="12990" y="10484"/>
                  </a:cubicBezTo>
                  <a:cubicBezTo>
                    <a:pt x="12990" y="10484"/>
                    <a:pt x="9597" y="5864"/>
                    <a:pt x="7751" y="2519"/>
                  </a:cubicBezTo>
                  <a:cubicBezTo>
                    <a:pt x="6575" y="387"/>
                    <a:pt x="4075" y="0"/>
                    <a:pt x="24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5"/>
            <p:cNvSpPr/>
            <p:nvPr/>
          </p:nvSpPr>
          <p:spPr>
            <a:xfrm>
              <a:off x="8011979" y="4321609"/>
              <a:ext cx="105939" cy="102130"/>
            </a:xfrm>
            <a:custGeom>
              <a:rect b="b" l="l" r="r" t="t"/>
              <a:pathLst>
                <a:path extrusionOk="0" h="7132" w="7398">
                  <a:moveTo>
                    <a:pt x="1934" y="0"/>
                  </a:moveTo>
                  <a:cubicBezTo>
                    <a:pt x="1765" y="0"/>
                    <a:pt x="1607" y="88"/>
                    <a:pt x="1516" y="357"/>
                  </a:cubicBezTo>
                  <a:cubicBezTo>
                    <a:pt x="1277" y="1074"/>
                    <a:pt x="3335" y="3255"/>
                    <a:pt x="2390" y="3255"/>
                  </a:cubicBezTo>
                  <a:cubicBezTo>
                    <a:pt x="2299" y="3255"/>
                    <a:pt x="2180" y="3235"/>
                    <a:pt x="2028" y="3191"/>
                  </a:cubicBezTo>
                  <a:cubicBezTo>
                    <a:pt x="1606" y="3069"/>
                    <a:pt x="1264" y="3015"/>
                    <a:pt x="993" y="3015"/>
                  </a:cubicBezTo>
                  <a:cubicBezTo>
                    <a:pt x="149" y="3015"/>
                    <a:pt x="1" y="3542"/>
                    <a:pt x="289" y="4191"/>
                  </a:cubicBezTo>
                  <a:cubicBezTo>
                    <a:pt x="682" y="5048"/>
                    <a:pt x="7397" y="7132"/>
                    <a:pt x="7397" y="7132"/>
                  </a:cubicBezTo>
                  <a:lnTo>
                    <a:pt x="2599" y="309"/>
                  </a:lnTo>
                  <a:cubicBezTo>
                    <a:pt x="2599" y="309"/>
                    <a:pt x="2249" y="0"/>
                    <a:pt x="19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2" name="Google Shape;1222;p45"/>
          <p:cNvGrpSpPr/>
          <p:nvPr/>
        </p:nvGrpSpPr>
        <p:grpSpPr>
          <a:xfrm flipH="1" rot="3678061">
            <a:off x="7892205" y="3674496"/>
            <a:ext cx="2792447" cy="1765809"/>
            <a:chOff x="2600325" y="3927100"/>
            <a:chExt cx="1196000" cy="691475"/>
          </a:xfrm>
        </p:grpSpPr>
        <p:sp>
          <p:nvSpPr>
            <p:cNvPr id="1223" name="Google Shape;1223;p45"/>
            <p:cNvSpPr/>
            <p:nvPr/>
          </p:nvSpPr>
          <p:spPr>
            <a:xfrm>
              <a:off x="2600325" y="3927100"/>
              <a:ext cx="1196000" cy="691475"/>
            </a:xfrm>
            <a:custGeom>
              <a:rect b="b" l="l" r="r" t="t"/>
              <a:pathLst>
                <a:path extrusionOk="0" h="27659" w="47840">
                  <a:moveTo>
                    <a:pt x="4393" y="7621"/>
                  </a:moveTo>
                  <a:lnTo>
                    <a:pt x="31468" y="23265"/>
                  </a:lnTo>
                  <a:lnTo>
                    <a:pt x="4393" y="23265"/>
                  </a:lnTo>
                  <a:lnTo>
                    <a:pt x="4393" y="7621"/>
                  </a:lnTo>
                  <a:close/>
                  <a:moveTo>
                    <a:pt x="0" y="1"/>
                  </a:moveTo>
                  <a:lnTo>
                    <a:pt x="0" y="27659"/>
                  </a:lnTo>
                  <a:lnTo>
                    <a:pt x="47839" y="27659"/>
                  </a:ln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5"/>
            <p:cNvSpPr/>
            <p:nvPr/>
          </p:nvSpPr>
          <p:spPr>
            <a:xfrm>
              <a:off x="2663425" y="4553375"/>
              <a:ext cx="14000" cy="50025"/>
            </a:xfrm>
            <a:custGeom>
              <a:rect b="b" l="l" r="r" t="t"/>
              <a:pathLst>
                <a:path extrusionOk="0" h="2001" w="560">
                  <a:moveTo>
                    <a:pt x="274" y="0"/>
                  </a:moveTo>
                  <a:cubicBezTo>
                    <a:pt x="238" y="0"/>
                    <a:pt x="191" y="12"/>
                    <a:pt x="155" y="36"/>
                  </a:cubicBezTo>
                  <a:cubicBezTo>
                    <a:pt x="60" y="72"/>
                    <a:pt x="0" y="167"/>
                    <a:pt x="0" y="274"/>
                  </a:cubicBezTo>
                  <a:lnTo>
                    <a:pt x="0" y="1727"/>
                  </a:lnTo>
                  <a:cubicBezTo>
                    <a:pt x="0" y="1869"/>
                    <a:pt x="131"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5"/>
            <p:cNvSpPr/>
            <p:nvPr/>
          </p:nvSpPr>
          <p:spPr>
            <a:xfrm>
              <a:off x="2712075"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5"/>
            <p:cNvSpPr/>
            <p:nvPr/>
          </p:nvSpPr>
          <p:spPr>
            <a:xfrm>
              <a:off x="2761650" y="4553375"/>
              <a:ext cx="13700" cy="49425"/>
            </a:xfrm>
            <a:custGeom>
              <a:rect b="b" l="l" r="r" t="t"/>
              <a:pathLst>
                <a:path extrusionOk="0" h="1977" w="548">
                  <a:moveTo>
                    <a:pt x="274" y="0"/>
                  </a:moveTo>
                  <a:cubicBezTo>
                    <a:pt x="226" y="0"/>
                    <a:pt x="191" y="12"/>
                    <a:pt x="143" y="24"/>
                  </a:cubicBezTo>
                  <a:cubicBezTo>
                    <a:pt x="60" y="72"/>
                    <a:pt x="0" y="167"/>
                    <a:pt x="0" y="274"/>
                  </a:cubicBezTo>
                  <a:lnTo>
                    <a:pt x="0" y="1727"/>
                  </a:lnTo>
                  <a:cubicBezTo>
                    <a:pt x="12" y="1893"/>
                    <a:pt x="143" y="1977"/>
                    <a:pt x="274" y="1977"/>
                  </a:cubicBezTo>
                  <a:cubicBezTo>
                    <a:pt x="405" y="1977"/>
                    <a:pt x="536" y="1893"/>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5"/>
            <p:cNvSpPr/>
            <p:nvPr/>
          </p:nvSpPr>
          <p:spPr>
            <a:xfrm>
              <a:off x="2810750" y="4553375"/>
              <a:ext cx="13725" cy="50025"/>
            </a:xfrm>
            <a:custGeom>
              <a:rect b="b" l="l" r="r" t="t"/>
              <a:pathLst>
                <a:path extrusionOk="0" h="2001" w="549">
                  <a:moveTo>
                    <a:pt x="275" y="0"/>
                  </a:moveTo>
                  <a:cubicBezTo>
                    <a:pt x="227" y="0"/>
                    <a:pt x="179" y="12"/>
                    <a:pt x="144" y="36"/>
                  </a:cubicBezTo>
                  <a:cubicBezTo>
                    <a:pt x="48" y="72"/>
                    <a:pt x="1" y="167"/>
                    <a:pt x="1" y="274"/>
                  </a:cubicBezTo>
                  <a:lnTo>
                    <a:pt x="1" y="1727"/>
                  </a:lnTo>
                  <a:cubicBezTo>
                    <a:pt x="1" y="1869"/>
                    <a:pt x="120" y="2000"/>
                    <a:pt x="275" y="2000"/>
                  </a:cubicBezTo>
                  <a:cubicBezTo>
                    <a:pt x="417" y="1989"/>
                    <a:pt x="548" y="1869"/>
                    <a:pt x="548" y="1727"/>
                  </a:cubicBezTo>
                  <a:lnTo>
                    <a:pt x="548" y="274"/>
                  </a:lnTo>
                  <a:cubicBezTo>
                    <a:pt x="548" y="119"/>
                    <a:pt x="429"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5"/>
            <p:cNvSpPr/>
            <p:nvPr/>
          </p:nvSpPr>
          <p:spPr>
            <a:xfrm>
              <a:off x="2859425"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5"/>
            <p:cNvSpPr/>
            <p:nvPr/>
          </p:nvSpPr>
          <p:spPr>
            <a:xfrm>
              <a:off x="2908675" y="4553375"/>
              <a:ext cx="14025" cy="50025"/>
            </a:xfrm>
            <a:custGeom>
              <a:rect b="b" l="l" r="r" t="t"/>
              <a:pathLst>
                <a:path extrusionOk="0" h="2001" w="561">
                  <a:moveTo>
                    <a:pt x="275" y="0"/>
                  </a:moveTo>
                  <a:cubicBezTo>
                    <a:pt x="239" y="0"/>
                    <a:pt x="191" y="12"/>
                    <a:pt x="156" y="36"/>
                  </a:cubicBezTo>
                  <a:cubicBezTo>
                    <a:pt x="60" y="72"/>
                    <a:pt x="1" y="167"/>
                    <a:pt x="1" y="274"/>
                  </a:cubicBezTo>
                  <a:lnTo>
                    <a:pt x="1" y="1727"/>
                  </a:lnTo>
                  <a:cubicBezTo>
                    <a:pt x="1" y="1869"/>
                    <a:pt x="132" y="2000"/>
                    <a:pt x="275" y="2000"/>
                  </a:cubicBezTo>
                  <a:cubicBezTo>
                    <a:pt x="430" y="1989"/>
                    <a:pt x="549" y="1869"/>
                    <a:pt x="560" y="1727"/>
                  </a:cubicBezTo>
                  <a:lnTo>
                    <a:pt x="560" y="274"/>
                  </a:lnTo>
                  <a:cubicBezTo>
                    <a:pt x="560"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5"/>
            <p:cNvSpPr/>
            <p:nvPr/>
          </p:nvSpPr>
          <p:spPr>
            <a:xfrm>
              <a:off x="2957650" y="4553375"/>
              <a:ext cx="14450" cy="50550"/>
            </a:xfrm>
            <a:custGeom>
              <a:rect b="b" l="l" r="r" t="t"/>
              <a:pathLst>
                <a:path extrusionOk="0" h="2022" w="578">
                  <a:moveTo>
                    <a:pt x="292" y="0"/>
                  </a:moveTo>
                  <a:cubicBezTo>
                    <a:pt x="245" y="0"/>
                    <a:pt x="197" y="12"/>
                    <a:pt x="161" y="36"/>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5"/>
            <p:cNvSpPr/>
            <p:nvPr/>
          </p:nvSpPr>
          <p:spPr>
            <a:xfrm>
              <a:off x="3006900" y="4553375"/>
              <a:ext cx="13725" cy="49875"/>
            </a:xfrm>
            <a:custGeom>
              <a:rect b="b" l="l" r="r" t="t"/>
              <a:pathLst>
                <a:path extrusionOk="0" h="1995" w="549">
                  <a:moveTo>
                    <a:pt x="275" y="0"/>
                  </a:moveTo>
                  <a:cubicBezTo>
                    <a:pt x="227" y="0"/>
                    <a:pt x="191" y="12"/>
                    <a:pt x="144" y="24"/>
                  </a:cubicBezTo>
                  <a:cubicBezTo>
                    <a:pt x="60" y="72"/>
                    <a:pt x="1" y="167"/>
                    <a:pt x="1" y="274"/>
                  </a:cubicBezTo>
                  <a:lnTo>
                    <a:pt x="1" y="1727"/>
                  </a:lnTo>
                  <a:cubicBezTo>
                    <a:pt x="1" y="1905"/>
                    <a:pt x="138" y="1995"/>
                    <a:pt x="275" y="1995"/>
                  </a:cubicBezTo>
                  <a:cubicBezTo>
                    <a:pt x="412" y="1995"/>
                    <a:pt x="549" y="1905"/>
                    <a:pt x="549" y="1727"/>
                  </a:cubicBezTo>
                  <a:lnTo>
                    <a:pt x="549" y="274"/>
                  </a:lnTo>
                  <a:cubicBezTo>
                    <a:pt x="549"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5"/>
            <p:cNvSpPr/>
            <p:nvPr/>
          </p:nvSpPr>
          <p:spPr>
            <a:xfrm>
              <a:off x="3055575" y="4553375"/>
              <a:ext cx="14475" cy="50550"/>
            </a:xfrm>
            <a:custGeom>
              <a:rect b="b" l="l" r="r" t="t"/>
              <a:pathLst>
                <a:path extrusionOk="0" h="2022" w="579">
                  <a:moveTo>
                    <a:pt x="292" y="0"/>
                  </a:moveTo>
                  <a:cubicBezTo>
                    <a:pt x="245" y="0"/>
                    <a:pt x="197" y="12"/>
                    <a:pt x="161" y="36"/>
                  </a:cubicBezTo>
                  <a:cubicBezTo>
                    <a:pt x="66" y="72"/>
                    <a:pt x="18" y="167"/>
                    <a:pt x="18" y="274"/>
                  </a:cubicBezTo>
                  <a:lnTo>
                    <a:pt x="18" y="1727"/>
                  </a:lnTo>
                  <a:cubicBezTo>
                    <a:pt x="1" y="1923"/>
                    <a:pt x="143" y="2021"/>
                    <a:pt x="288"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5"/>
            <p:cNvSpPr/>
            <p:nvPr/>
          </p:nvSpPr>
          <p:spPr>
            <a:xfrm>
              <a:off x="3104700"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5"/>
            <p:cNvSpPr/>
            <p:nvPr/>
          </p:nvSpPr>
          <p:spPr>
            <a:xfrm>
              <a:off x="3153950" y="4553375"/>
              <a:ext cx="14025" cy="50025"/>
            </a:xfrm>
            <a:custGeom>
              <a:rect b="b" l="l" r="r" t="t"/>
              <a:pathLst>
                <a:path extrusionOk="0" h="2001" w="561">
                  <a:moveTo>
                    <a:pt x="274" y="0"/>
                  </a:moveTo>
                  <a:cubicBezTo>
                    <a:pt x="239" y="0"/>
                    <a:pt x="191" y="12"/>
                    <a:pt x="155" y="36"/>
                  </a:cubicBezTo>
                  <a:cubicBezTo>
                    <a:pt x="60" y="72"/>
                    <a:pt x="1" y="167"/>
                    <a:pt x="1" y="274"/>
                  </a:cubicBezTo>
                  <a:lnTo>
                    <a:pt x="1" y="1727"/>
                  </a:lnTo>
                  <a:cubicBezTo>
                    <a:pt x="1" y="1869"/>
                    <a:pt x="132"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5"/>
            <p:cNvSpPr/>
            <p:nvPr/>
          </p:nvSpPr>
          <p:spPr>
            <a:xfrm>
              <a:off x="3202775" y="4553375"/>
              <a:ext cx="14450" cy="50550"/>
            </a:xfrm>
            <a:custGeom>
              <a:rect b="b" l="l" r="r" t="t"/>
              <a:pathLst>
                <a:path extrusionOk="0" h="2022" w="578">
                  <a:moveTo>
                    <a:pt x="286" y="0"/>
                  </a:moveTo>
                  <a:cubicBezTo>
                    <a:pt x="238" y="0"/>
                    <a:pt x="203" y="12"/>
                    <a:pt x="167" y="36"/>
                  </a:cubicBezTo>
                  <a:cubicBezTo>
                    <a:pt x="72" y="72"/>
                    <a:pt x="12" y="167"/>
                    <a:pt x="12" y="274"/>
                  </a:cubicBezTo>
                  <a:lnTo>
                    <a:pt x="12" y="1727"/>
                  </a:lnTo>
                  <a:cubicBezTo>
                    <a:pt x="0" y="1923"/>
                    <a:pt x="146" y="2021"/>
                    <a:pt x="290"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5"/>
            <p:cNvSpPr/>
            <p:nvPr/>
          </p:nvSpPr>
          <p:spPr>
            <a:xfrm>
              <a:off x="3251725" y="4553375"/>
              <a:ext cx="14475" cy="50550"/>
            </a:xfrm>
            <a:custGeom>
              <a:rect b="b" l="l" r="r" t="t"/>
              <a:pathLst>
                <a:path extrusionOk="0" h="2022" w="579">
                  <a:moveTo>
                    <a:pt x="293" y="0"/>
                  </a:moveTo>
                  <a:cubicBezTo>
                    <a:pt x="245" y="0"/>
                    <a:pt x="209" y="12"/>
                    <a:pt x="162" y="24"/>
                  </a:cubicBezTo>
                  <a:cubicBezTo>
                    <a:pt x="78"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5"/>
            <p:cNvSpPr/>
            <p:nvPr/>
          </p:nvSpPr>
          <p:spPr>
            <a:xfrm>
              <a:off x="3301300" y="4553375"/>
              <a:ext cx="13700" cy="50025"/>
            </a:xfrm>
            <a:custGeom>
              <a:rect b="b" l="l" r="r" t="t"/>
              <a:pathLst>
                <a:path extrusionOk="0" h="2001" w="548">
                  <a:moveTo>
                    <a:pt x="274" y="0"/>
                  </a:moveTo>
                  <a:cubicBezTo>
                    <a:pt x="226" y="0"/>
                    <a:pt x="179" y="12"/>
                    <a:pt x="143" y="36"/>
                  </a:cubicBezTo>
                  <a:cubicBezTo>
                    <a:pt x="48" y="72"/>
                    <a:pt x="0" y="167"/>
                    <a:pt x="0" y="274"/>
                  </a:cubicBezTo>
                  <a:lnTo>
                    <a:pt x="0" y="1727"/>
                  </a:lnTo>
                  <a:cubicBezTo>
                    <a:pt x="0" y="1869"/>
                    <a:pt x="119" y="2000"/>
                    <a:pt x="274" y="2000"/>
                  </a:cubicBezTo>
                  <a:cubicBezTo>
                    <a:pt x="417" y="1989"/>
                    <a:pt x="548" y="1869"/>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5"/>
            <p:cNvSpPr/>
            <p:nvPr/>
          </p:nvSpPr>
          <p:spPr>
            <a:xfrm>
              <a:off x="3349950"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3" y="2021"/>
                    <a:pt x="578" y="1923"/>
                    <a:pt x="566" y="1727"/>
                  </a:cubicBezTo>
                  <a:lnTo>
                    <a:pt x="566" y="274"/>
                  </a:lnTo>
                  <a:cubicBezTo>
                    <a:pt x="566" y="119"/>
                    <a:pt x="435"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5"/>
            <p:cNvSpPr/>
            <p:nvPr/>
          </p:nvSpPr>
          <p:spPr>
            <a:xfrm>
              <a:off x="3399225" y="4553375"/>
              <a:ext cx="14000" cy="50025"/>
            </a:xfrm>
            <a:custGeom>
              <a:rect b="b" l="l" r="r" t="t"/>
              <a:pathLst>
                <a:path extrusionOk="0" h="2001" w="560">
                  <a:moveTo>
                    <a:pt x="274" y="0"/>
                  </a:moveTo>
                  <a:cubicBezTo>
                    <a:pt x="239" y="0"/>
                    <a:pt x="191" y="12"/>
                    <a:pt x="155" y="36"/>
                  </a:cubicBezTo>
                  <a:cubicBezTo>
                    <a:pt x="60" y="72"/>
                    <a:pt x="0" y="167"/>
                    <a:pt x="12" y="274"/>
                  </a:cubicBezTo>
                  <a:lnTo>
                    <a:pt x="12" y="1727"/>
                  </a:lnTo>
                  <a:cubicBezTo>
                    <a:pt x="0" y="1869"/>
                    <a:pt x="131" y="2000"/>
                    <a:pt x="286" y="2000"/>
                  </a:cubicBezTo>
                  <a:cubicBezTo>
                    <a:pt x="429" y="2000"/>
                    <a:pt x="560"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5"/>
            <p:cNvSpPr/>
            <p:nvPr/>
          </p:nvSpPr>
          <p:spPr>
            <a:xfrm>
              <a:off x="3448050" y="4553375"/>
              <a:ext cx="14450" cy="50550"/>
            </a:xfrm>
            <a:custGeom>
              <a:rect b="b" l="l" r="r" t="t"/>
              <a:pathLst>
                <a:path extrusionOk="0" h="2022" w="578">
                  <a:moveTo>
                    <a:pt x="286" y="0"/>
                  </a:moveTo>
                  <a:cubicBezTo>
                    <a:pt x="238" y="0"/>
                    <a:pt x="202" y="12"/>
                    <a:pt x="167" y="36"/>
                  </a:cubicBezTo>
                  <a:cubicBezTo>
                    <a:pt x="71" y="72"/>
                    <a:pt x="12" y="167"/>
                    <a:pt x="12" y="274"/>
                  </a:cubicBezTo>
                  <a:lnTo>
                    <a:pt x="12" y="1727"/>
                  </a:lnTo>
                  <a:cubicBezTo>
                    <a:pt x="0" y="1923"/>
                    <a:pt x="146" y="2021"/>
                    <a:pt x="290" y="2021"/>
                  </a:cubicBezTo>
                  <a:cubicBezTo>
                    <a:pt x="435" y="2021"/>
                    <a:pt x="577"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5"/>
            <p:cNvSpPr/>
            <p:nvPr/>
          </p:nvSpPr>
          <p:spPr>
            <a:xfrm>
              <a:off x="3497150" y="4553375"/>
              <a:ext cx="14450" cy="50550"/>
            </a:xfrm>
            <a:custGeom>
              <a:rect b="b" l="l" r="r" t="t"/>
              <a:pathLst>
                <a:path extrusionOk="0" h="2022" w="578">
                  <a:moveTo>
                    <a:pt x="286" y="0"/>
                  </a:moveTo>
                  <a:cubicBezTo>
                    <a:pt x="239" y="0"/>
                    <a:pt x="203" y="12"/>
                    <a:pt x="167" y="24"/>
                  </a:cubicBezTo>
                  <a:cubicBezTo>
                    <a:pt x="72" y="72"/>
                    <a:pt x="12" y="167"/>
                    <a:pt x="12" y="274"/>
                  </a:cubicBezTo>
                  <a:lnTo>
                    <a:pt x="12" y="1727"/>
                  </a:lnTo>
                  <a:cubicBezTo>
                    <a:pt x="1" y="1923"/>
                    <a:pt x="146" y="2021"/>
                    <a:pt x="291"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5"/>
            <p:cNvSpPr/>
            <p:nvPr/>
          </p:nvSpPr>
          <p:spPr>
            <a:xfrm>
              <a:off x="3546125" y="4553375"/>
              <a:ext cx="14450" cy="50550"/>
            </a:xfrm>
            <a:custGeom>
              <a:rect b="b" l="l" r="r" t="t"/>
              <a:pathLst>
                <a:path extrusionOk="0" h="2022" w="578">
                  <a:moveTo>
                    <a:pt x="292" y="0"/>
                  </a:moveTo>
                  <a:cubicBezTo>
                    <a:pt x="244" y="0"/>
                    <a:pt x="197" y="12"/>
                    <a:pt x="161" y="36"/>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5"/>
            <p:cNvSpPr/>
            <p:nvPr/>
          </p:nvSpPr>
          <p:spPr>
            <a:xfrm>
              <a:off x="3595225" y="4553375"/>
              <a:ext cx="14475" cy="50550"/>
            </a:xfrm>
            <a:custGeom>
              <a:rect b="b" l="l" r="r" t="t"/>
              <a:pathLst>
                <a:path extrusionOk="0" h="2022" w="579">
                  <a:moveTo>
                    <a:pt x="292" y="0"/>
                  </a:moveTo>
                  <a:cubicBezTo>
                    <a:pt x="245" y="0"/>
                    <a:pt x="197" y="12"/>
                    <a:pt x="161"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7" name="Shape 1247"/>
        <p:cNvGrpSpPr/>
        <p:nvPr/>
      </p:nvGrpSpPr>
      <p:grpSpPr>
        <a:xfrm>
          <a:off x="0" y="0"/>
          <a:ext cx="0" cy="0"/>
          <a:chOff x="0" y="0"/>
          <a:chExt cx="0" cy="0"/>
        </a:xfrm>
      </p:grpSpPr>
      <p:sp>
        <p:nvSpPr>
          <p:cNvPr id="1248" name="Google Shape;1248;p46"/>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1249" name="Google Shape;1249;p46"/>
          <p:cNvSpPr txBox="1"/>
          <p:nvPr/>
        </p:nvSpPr>
        <p:spPr>
          <a:xfrm>
            <a:off x="235475" y="1639475"/>
            <a:ext cx="3967200" cy="32463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KoHo Medium"/>
              <a:buAutoNum type="arabicParenR"/>
            </a:pPr>
            <a:r>
              <a:rPr lang="en" sz="1800">
                <a:latin typeface="KoHo Medium"/>
                <a:ea typeface="KoHo Medium"/>
                <a:cs typeface="KoHo Medium"/>
                <a:sym typeface="KoHo Medium"/>
              </a:rPr>
              <a:t>Create an account on </a:t>
            </a:r>
            <a:r>
              <a:rPr lang="en" sz="1800" u="sng">
                <a:solidFill>
                  <a:srgbClr val="1155CC"/>
                </a:solidFill>
                <a:latin typeface="KoHo Medium"/>
                <a:ea typeface="KoHo Medium"/>
                <a:cs typeface="KoHo Medium"/>
                <a:sym typeface="KoHo Medium"/>
                <a:hlinkClick r:id="rId3">
                  <a:extLst>
                    <a:ext uri="{A12FA001-AC4F-418D-AE19-62706E023703}">
                      <ahyp:hlinkClr val="tx"/>
                    </a:ext>
                  </a:extLst>
                </a:hlinkClick>
              </a:rPr>
              <a:t>ACT.org</a:t>
            </a:r>
            <a:endParaRPr sz="1800">
              <a:solidFill>
                <a:srgbClr val="1155CC"/>
              </a:solidFill>
              <a:latin typeface="KoHo Medium"/>
              <a:ea typeface="KoHo Medium"/>
              <a:cs typeface="KoHo Medium"/>
              <a:sym typeface="KoHo Medium"/>
            </a:endParaRPr>
          </a:p>
          <a:p>
            <a:pPr indent="0" lvl="0" marL="914400" rtl="0" algn="l">
              <a:spcBef>
                <a:spcPts val="0"/>
              </a:spcBef>
              <a:spcAft>
                <a:spcPts val="0"/>
              </a:spcAft>
              <a:buNone/>
            </a:pPr>
            <a:r>
              <a:t/>
            </a:r>
            <a:endParaRPr sz="1800">
              <a:solidFill>
                <a:srgbClr val="1155CC"/>
              </a:solidFill>
              <a:latin typeface="KoHo Medium"/>
              <a:ea typeface="KoHo Medium"/>
              <a:cs typeface="KoHo Medium"/>
              <a:sym typeface="KoHo Medium"/>
            </a:endParaRPr>
          </a:p>
          <a:p>
            <a:pPr indent="-342900" lvl="1" marL="1371600" rtl="0" algn="l">
              <a:lnSpc>
                <a:spcPct val="115000"/>
              </a:lnSpc>
              <a:spcBef>
                <a:spcPts val="0"/>
              </a:spcBef>
              <a:spcAft>
                <a:spcPts val="0"/>
              </a:spcAft>
              <a:buSzPts val="1800"/>
              <a:buFont typeface="KoHo"/>
              <a:buAutoNum type="alphaLcParenR"/>
            </a:pPr>
            <a:r>
              <a:rPr lang="en" sz="1800">
                <a:latin typeface="KoHo"/>
                <a:ea typeface="KoHo"/>
                <a:cs typeface="KoHo"/>
                <a:sym typeface="KoHo"/>
              </a:rPr>
              <a:t>Make a MyACT account</a:t>
            </a:r>
            <a:endParaRPr sz="1800">
              <a:latin typeface="KoHo"/>
              <a:ea typeface="KoHo"/>
              <a:cs typeface="KoHo"/>
              <a:sym typeface="KoHo"/>
            </a:endParaRPr>
          </a:p>
          <a:p>
            <a:pPr indent="-342900" lvl="1" marL="1371600" rtl="0" algn="l">
              <a:lnSpc>
                <a:spcPct val="115000"/>
              </a:lnSpc>
              <a:spcBef>
                <a:spcPts val="0"/>
              </a:spcBef>
              <a:spcAft>
                <a:spcPts val="0"/>
              </a:spcAft>
              <a:buSzPts val="1800"/>
              <a:buFont typeface="KoHo"/>
              <a:buAutoNum type="alphaLcParenR"/>
            </a:pPr>
            <a:r>
              <a:rPr lang="en" sz="1800">
                <a:latin typeface="KoHo"/>
                <a:ea typeface="KoHo"/>
                <a:cs typeface="KoHo"/>
                <a:sym typeface="KoHo"/>
              </a:rPr>
              <a:t>Provide full name, date of birth, email, country, phone number, agree to terms and conditions</a:t>
            </a:r>
            <a:endParaRPr sz="1800">
              <a:latin typeface="KoHo"/>
              <a:ea typeface="KoHo"/>
              <a:cs typeface="KoHo"/>
              <a:sym typeface="KoHo"/>
            </a:endParaRPr>
          </a:p>
          <a:p>
            <a:pPr indent="-342900" lvl="1" marL="1371600" rtl="0" algn="l">
              <a:lnSpc>
                <a:spcPct val="115000"/>
              </a:lnSpc>
              <a:spcBef>
                <a:spcPts val="0"/>
              </a:spcBef>
              <a:spcAft>
                <a:spcPts val="0"/>
              </a:spcAft>
              <a:buSzPts val="1800"/>
              <a:buFont typeface="KoHo"/>
              <a:buAutoNum type="alphaLcParenR"/>
            </a:pPr>
            <a:r>
              <a:rPr lang="en" sz="1800">
                <a:latin typeface="KoHo"/>
                <a:ea typeface="KoHo"/>
                <a:cs typeface="KoHo"/>
                <a:sym typeface="KoHo"/>
              </a:rPr>
              <a:t>Must verify details through an email or text</a:t>
            </a:r>
            <a:endParaRPr sz="1800">
              <a:latin typeface="KoHo Medium"/>
              <a:ea typeface="KoHo Medium"/>
              <a:cs typeface="KoHo Medium"/>
              <a:sym typeface="KoHo Medium"/>
            </a:endParaRPr>
          </a:p>
          <a:p>
            <a:pPr indent="0" lvl="0" marL="0" rtl="0" algn="l">
              <a:spcBef>
                <a:spcPts val="0"/>
              </a:spcBef>
              <a:spcAft>
                <a:spcPts val="0"/>
              </a:spcAft>
              <a:buNone/>
            </a:pPr>
            <a:r>
              <a:t/>
            </a:r>
            <a:endParaRPr sz="1800">
              <a:solidFill>
                <a:srgbClr val="0E2A47"/>
              </a:solidFill>
              <a:latin typeface="KoHo Medium"/>
              <a:ea typeface="KoHo Medium"/>
              <a:cs typeface="KoHo Medium"/>
              <a:sym typeface="KoHo Medium"/>
            </a:endParaRPr>
          </a:p>
        </p:txBody>
      </p:sp>
      <p:pic>
        <p:nvPicPr>
          <p:cNvPr id="1250" name="Google Shape;1250;p46"/>
          <p:cNvPicPr preferRelativeResize="0"/>
          <p:nvPr/>
        </p:nvPicPr>
        <p:blipFill>
          <a:blip r:embed="rId4">
            <a:alphaModFix/>
          </a:blip>
          <a:stretch>
            <a:fillRect/>
          </a:stretch>
        </p:blipFill>
        <p:spPr>
          <a:xfrm>
            <a:off x="4473275" y="1713325"/>
            <a:ext cx="4267201" cy="264648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4" name="Shape 1254"/>
        <p:cNvGrpSpPr/>
        <p:nvPr/>
      </p:nvGrpSpPr>
      <p:grpSpPr>
        <a:xfrm>
          <a:off x="0" y="0"/>
          <a:ext cx="0" cy="0"/>
          <a:chOff x="0" y="0"/>
          <a:chExt cx="0" cy="0"/>
        </a:xfrm>
      </p:grpSpPr>
      <p:sp>
        <p:nvSpPr>
          <p:cNvPr id="1255" name="Google Shape;1255;p47"/>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1256" name="Google Shape;1256;p47"/>
          <p:cNvSpPr txBox="1"/>
          <p:nvPr/>
        </p:nvSpPr>
        <p:spPr>
          <a:xfrm>
            <a:off x="604800" y="1187038"/>
            <a:ext cx="3967200" cy="378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KoHo Medium"/>
                <a:ea typeface="KoHo Medium"/>
                <a:cs typeface="KoHo Medium"/>
                <a:sym typeface="KoHo Medium"/>
              </a:rPr>
              <a:t>2) Vi</a:t>
            </a:r>
            <a:r>
              <a:rPr lang="en" sz="1800">
                <a:latin typeface="KoHo"/>
                <a:ea typeface="KoHo"/>
                <a:cs typeface="KoHo"/>
                <a:sym typeface="KoHo"/>
              </a:rPr>
              <a:t>sit your ACT Dashboard and Click “Register for the ACT”</a:t>
            </a:r>
            <a:endParaRPr sz="1800">
              <a:latin typeface="KoHo"/>
              <a:ea typeface="KoHo"/>
              <a:cs typeface="KoHo"/>
              <a:sym typeface="KoHo"/>
            </a:endParaRPr>
          </a:p>
          <a:p>
            <a:pPr indent="0" lvl="0" marL="0" rtl="0" algn="l">
              <a:spcBef>
                <a:spcPts val="0"/>
              </a:spcBef>
              <a:spcAft>
                <a:spcPts val="0"/>
              </a:spcAft>
              <a:buNone/>
            </a:pPr>
            <a:r>
              <a:t/>
            </a:r>
            <a:endParaRPr sz="1800">
              <a:latin typeface="KoHo"/>
              <a:ea typeface="KoHo"/>
              <a:cs typeface="KoHo"/>
              <a:sym typeface="KoHo"/>
            </a:endParaRPr>
          </a:p>
          <a:p>
            <a:pPr indent="-342900" lvl="0" marL="457200" rtl="0" algn="l">
              <a:spcBef>
                <a:spcPts val="0"/>
              </a:spcBef>
              <a:spcAft>
                <a:spcPts val="0"/>
              </a:spcAft>
              <a:buSzPts val="1800"/>
              <a:buFont typeface="KoHo"/>
              <a:buChar char="-"/>
            </a:pPr>
            <a:r>
              <a:rPr lang="en" sz="1800">
                <a:latin typeface="KoHo"/>
                <a:ea typeface="KoHo"/>
                <a:cs typeface="KoHo"/>
                <a:sym typeface="KoHo"/>
              </a:rPr>
              <a:t>From there you can select whether you will be testing inside or outside the U.S. and indicate if you need any accommodations during the exam for a documented disability.</a:t>
            </a:r>
            <a:endParaRPr sz="1800">
              <a:latin typeface="KoHo"/>
              <a:ea typeface="KoHo"/>
              <a:cs typeface="KoHo"/>
              <a:sym typeface="KoHo"/>
            </a:endParaRPr>
          </a:p>
          <a:p>
            <a:pPr indent="-342900" lvl="0" marL="457200" rtl="0" algn="l">
              <a:spcBef>
                <a:spcPts val="0"/>
              </a:spcBef>
              <a:spcAft>
                <a:spcPts val="0"/>
              </a:spcAft>
              <a:buSzPts val="1800"/>
              <a:buFont typeface="KoHo"/>
              <a:buChar char="-"/>
            </a:pPr>
            <a:r>
              <a:rPr lang="en" sz="1800">
                <a:latin typeface="KoHo"/>
                <a:ea typeface="KoHo"/>
                <a:cs typeface="KoHo"/>
                <a:sym typeface="KoHo"/>
              </a:rPr>
              <a:t>You will also decide if you plan on taking the ACT with or without the optional writing component</a:t>
            </a:r>
            <a:endParaRPr sz="1800">
              <a:latin typeface="KoHo"/>
              <a:ea typeface="KoHo"/>
              <a:cs typeface="KoHo"/>
              <a:sym typeface="KoHo"/>
            </a:endParaRPr>
          </a:p>
          <a:p>
            <a:pPr indent="0" lvl="0" marL="0" rtl="0" algn="l">
              <a:spcBef>
                <a:spcPts val="0"/>
              </a:spcBef>
              <a:spcAft>
                <a:spcPts val="0"/>
              </a:spcAft>
              <a:buNone/>
            </a:pPr>
            <a:r>
              <a:t/>
            </a:r>
            <a:endParaRPr sz="1800">
              <a:solidFill>
                <a:schemeClr val="dk1"/>
              </a:solidFill>
              <a:latin typeface="KoHo Medium"/>
              <a:ea typeface="KoHo Medium"/>
              <a:cs typeface="KoHo Medium"/>
              <a:sym typeface="KoHo Medium"/>
            </a:endParaRPr>
          </a:p>
        </p:txBody>
      </p:sp>
      <p:pic>
        <p:nvPicPr>
          <p:cNvPr id="1257" name="Google Shape;1257;p47"/>
          <p:cNvPicPr preferRelativeResize="0"/>
          <p:nvPr/>
        </p:nvPicPr>
        <p:blipFill>
          <a:blip r:embed="rId3">
            <a:alphaModFix/>
          </a:blip>
          <a:stretch>
            <a:fillRect/>
          </a:stretch>
        </p:blipFill>
        <p:spPr>
          <a:xfrm>
            <a:off x="4762150" y="2062200"/>
            <a:ext cx="4199649" cy="17431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1" name="Shape 1261"/>
        <p:cNvGrpSpPr/>
        <p:nvPr/>
      </p:nvGrpSpPr>
      <p:grpSpPr>
        <a:xfrm>
          <a:off x="0" y="0"/>
          <a:ext cx="0" cy="0"/>
          <a:chOff x="0" y="0"/>
          <a:chExt cx="0" cy="0"/>
        </a:xfrm>
      </p:grpSpPr>
      <p:sp>
        <p:nvSpPr>
          <p:cNvPr id="1262" name="Google Shape;1262;p48"/>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1263" name="Google Shape;1263;p48"/>
          <p:cNvSpPr txBox="1"/>
          <p:nvPr/>
        </p:nvSpPr>
        <p:spPr>
          <a:xfrm>
            <a:off x="604800" y="2780525"/>
            <a:ext cx="39672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KoHo Medium"/>
                <a:ea typeface="KoHo Medium"/>
                <a:cs typeface="KoHo Medium"/>
                <a:sym typeface="KoHo Medium"/>
              </a:rPr>
              <a:t>3) Choose your test center and test date</a:t>
            </a:r>
            <a:endParaRPr sz="1800">
              <a:latin typeface="KoHo Medium"/>
              <a:ea typeface="KoHo Medium"/>
              <a:cs typeface="KoHo Medium"/>
              <a:sym typeface="KoHo Medium"/>
            </a:endParaRPr>
          </a:p>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By test center or test date</a:t>
            </a:r>
            <a:endParaRPr sz="1800">
              <a:latin typeface="KoHo Medium"/>
              <a:ea typeface="KoHo Medium"/>
              <a:cs typeface="KoHo Medium"/>
              <a:sym typeface="KoHo Medium"/>
            </a:endParaRPr>
          </a:p>
        </p:txBody>
      </p:sp>
      <p:pic>
        <p:nvPicPr>
          <p:cNvPr id="1264" name="Google Shape;1264;p48"/>
          <p:cNvPicPr preferRelativeResize="0"/>
          <p:nvPr/>
        </p:nvPicPr>
        <p:blipFill>
          <a:blip r:embed="rId3">
            <a:alphaModFix/>
          </a:blip>
          <a:stretch>
            <a:fillRect/>
          </a:stretch>
        </p:blipFill>
        <p:spPr>
          <a:xfrm>
            <a:off x="4572000" y="1794900"/>
            <a:ext cx="4267201" cy="254390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49"/>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1270" name="Google Shape;1270;p49"/>
          <p:cNvSpPr txBox="1"/>
          <p:nvPr/>
        </p:nvSpPr>
        <p:spPr>
          <a:xfrm>
            <a:off x="604800" y="2780525"/>
            <a:ext cx="39672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KoHo Medium"/>
                <a:ea typeface="KoHo Medium"/>
                <a:cs typeface="KoHo Medium"/>
                <a:sym typeface="KoHo Medium"/>
              </a:rPr>
              <a:t>4) Review your selections</a:t>
            </a:r>
            <a:endParaRPr sz="1800">
              <a:latin typeface="KoHo Medium"/>
              <a:ea typeface="KoHo Medium"/>
              <a:cs typeface="KoHo Medium"/>
              <a:sym typeface="KoHo Medium"/>
            </a:endParaRPr>
          </a:p>
        </p:txBody>
      </p:sp>
      <p:pic>
        <p:nvPicPr>
          <p:cNvPr id="1271" name="Google Shape;1271;p49"/>
          <p:cNvPicPr preferRelativeResize="0"/>
          <p:nvPr/>
        </p:nvPicPr>
        <p:blipFill>
          <a:blip r:embed="rId3">
            <a:alphaModFix/>
          </a:blip>
          <a:stretch>
            <a:fillRect/>
          </a:stretch>
        </p:blipFill>
        <p:spPr>
          <a:xfrm>
            <a:off x="3878626" y="1486050"/>
            <a:ext cx="3780676" cy="3386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50"/>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1277" name="Google Shape;1277;p50"/>
          <p:cNvSpPr txBox="1"/>
          <p:nvPr/>
        </p:nvSpPr>
        <p:spPr>
          <a:xfrm>
            <a:off x="604800" y="1396900"/>
            <a:ext cx="3967200" cy="3509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KoHo Medium"/>
                <a:ea typeface="KoHo Medium"/>
                <a:cs typeface="KoHo Medium"/>
                <a:sym typeface="KoHo Medium"/>
              </a:rPr>
              <a:t>5) </a:t>
            </a:r>
            <a:r>
              <a:rPr lang="en" sz="1800">
                <a:latin typeface="KoHo"/>
                <a:ea typeface="KoHo"/>
                <a:cs typeface="KoHo"/>
                <a:sym typeface="KoHo"/>
              </a:rPr>
              <a:t>Add services and practice materials (optional)</a:t>
            </a:r>
            <a:endParaRPr sz="1800">
              <a:latin typeface="KoHo"/>
              <a:ea typeface="KoHo"/>
              <a:cs typeface="KoHo"/>
              <a:sym typeface="KoHo"/>
            </a:endParaRPr>
          </a:p>
          <a:p>
            <a:pPr indent="-342900" lvl="0" marL="457200" rtl="0" algn="l">
              <a:spcBef>
                <a:spcPts val="0"/>
              </a:spcBef>
              <a:spcAft>
                <a:spcPts val="0"/>
              </a:spcAft>
              <a:buSzPts val="1800"/>
              <a:buFont typeface="KoHo"/>
              <a:buChar char="-"/>
            </a:pPr>
            <a:r>
              <a:rPr lang="en" sz="1800">
                <a:latin typeface="KoHo"/>
                <a:ea typeface="KoHo"/>
                <a:cs typeface="KoHo"/>
                <a:sym typeface="KoHo"/>
              </a:rPr>
              <a:t>Some practice materials, tutoring services, and self-paced ACT prep courses are available and can be added for an additional fee.</a:t>
            </a:r>
            <a:endParaRPr sz="1800">
              <a:latin typeface="KoHo"/>
              <a:ea typeface="KoHo"/>
              <a:cs typeface="KoHo"/>
              <a:sym typeface="KoHo"/>
            </a:endParaRPr>
          </a:p>
          <a:p>
            <a:pPr indent="-342900" lvl="0" marL="457200" rtl="0" algn="l">
              <a:spcBef>
                <a:spcPts val="0"/>
              </a:spcBef>
              <a:spcAft>
                <a:spcPts val="0"/>
              </a:spcAft>
              <a:buSzPts val="1800"/>
              <a:buFont typeface="KoHo"/>
              <a:buChar char="-"/>
            </a:pPr>
            <a:r>
              <a:rPr lang="en" sz="1800">
                <a:latin typeface="KoHo"/>
                <a:ea typeface="KoHo"/>
                <a:cs typeface="KoHo"/>
                <a:sym typeface="KoHo"/>
              </a:rPr>
              <a:t>You can also buy a test information release (TIR) for $30 that will provide you with a copy of your answers</a:t>
            </a:r>
            <a:endParaRPr sz="1800">
              <a:latin typeface="KoHo"/>
              <a:ea typeface="KoHo"/>
              <a:cs typeface="KoHo"/>
              <a:sym typeface="KoHo"/>
            </a:endParaRPr>
          </a:p>
          <a:p>
            <a:pPr indent="0" lvl="0" marL="0" rtl="0" algn="l">
              <a:spcBef>
                <a:spcPts val="0"/>
              </a:spcBef>
              <a:spcAft>
                <a:spcPts val="0"/>
              </a:spcAft>
              <a:buNone/>
            </a:pPr>
            <a:r>
              <a:t/>
            </a:r>
            <a:endParaRPr sz="1800">
              <a:latin typeface="KoHo Medium"/>
              <a:ea typeface="KoHo Medium"/>
              <a:cs typeface="KoHo Medium"/>
              <a:sym typeface="KoHo Medium"/>
            </a:endParaRPr>
          </a:p>
        </p:txBody>
      </p:sp>
      <p:pic>
        <p:nvPicPr>
          <p:cNvPr id="1278" name="Google Shape;1278;p50"/>
          <p:cNvPicPr preferRelativeResize="0"/>
          <p:nvPr/>
        </p:nvPicPr>
        <p:blipFill>
          <a:blip r:embed="rId3">
            <a:alphaModFix/>
          </a:blip>
          <a:stretch>
            <a:fillRect/>
          </a:stretch>
        </p:blipFill>
        <p:spPr>
          <a:xfrm>
            <a:off x="4709625" y="1787325"/>
            <a:ext cx="4267201" cy="272854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51"/>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1284" name="Google Shape;1284;p51"/>
          <p:cNvSpPr txBox="1"/>
          <p:nvPr/>
        </p:nvSpPr>
        <p:spPr>
          <a:xfrm>
            <a:off x="604800" y="2780525"/>
            <a:ext cx="3967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KoHo Medium"/>
                <a:ea typeface="KoHo Medium"/>
                <a:cs typeface="KoHo Medium"/>
                <a:sym typeface="KoHo Medium"/>
              </a:rPr>
              <a:t>6) Add your photo ID and personal information</a:t>
            </a:r>
            <a:endParaRPr sz="1800">
              <a:latin typeface="KoHo Medium"/>
              <a:ea typeface="KoHo Medium"/>
              <a:cs typeface="KoHo Medium"/>
              <a:sym typeface="KoHo Medium"/>
            </a:endParaRPr>
          </a:p>
        </p:txBody>
      </p:sp>
      <p:pic>
        <p:nvPicPr>
          <p:cNvPr id="1285" name="Google Shape;1285;p51"/>
          <p:cNvPicPr preferRelativeResize="0"/>
          <p:nvPr/>
        </p:nvPicPr>
        <p:blipFill>
          <a:blip r:embed="rId3">
            <a:alphaModFix/>
          </a:blip>
          <a:stretch>
            <a:fillRect/>
          </a:stretch>
        </p:blipFill>
        <p:spPr>
          <a:xfrm>
            <a:off x="4572000" y="1477975"/>
            <a:ext cx="4267201" cy="334400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9" name="Shape 1289"/>
        <p:cNvGrpSpPr/>
        <p:nvPr/>
      </p:nvGrpSpPr>
      <p:grpSpPr>
        <a:xfrm>
          <a:off x="0" y="0"/>
          <a:ext cx="0" cy="0"/>
          <a:chOff x="0" y="0"/>
          <a:chExt cx="0" cy="0"/>
        </a:xfrm>
      </p:grpSpPr>
      <p:sp>
        <p:nvSpPr>
          <p:cNvPr id="1290" name="Google Shape;1290;p52"/>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1291" name="Google Shape;1291;p52"/>
          <p:cNvSpPr txBox="1"/>
          <p:nvPr/>
        </p:nvSpPr>
        <p:spPr>
          <a:xfrm>
            <a:off x="353675" y="1422125"/>
            <a:ext cx="3967200" cy="3455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00">
                <a:latin typeface="KoHo"/>
                <a:ea typeface="KoHo"/>
                <a:cs typeface="KoHo"/>
                <a:sym typeface="KoHo"/>
              </a:rPr>
              <a:t>7) Indicate your college choices and score preferences (optional)</a:t>
            </a:r>
            <a:endParaRPr sz="1700">
              <a:latin typeface="KoHo"/>
              <a:ea typeface="KoHo"/>
              <a:cs typeface="KoHo"/>
              <a:sym typeface="KoHo"/>
            </a:endParaRPr>
          </a:p>
          <a:p>
            <a:pPr indent="-336550" lvl="0" marL="457200" rtl="0" algn="l">
              <a:lnSpc>
                <a:spcPct val="115000"/>
              </a:lnSpc>
              <a:spcBef>
                <a:spcPts val="0"/>
              </a:spcBef>
              <a:spcAft>
                <a:spcPts val="0"/>
              </a:spcAft>
              <a:buSzPts val="1700"/>
              <a:buFont typeface="KoHo"/>
              <a:buChar char="-"/>
            </a:pPr>
            <a:r>
              <a:rPr lang="en" sz="1700">
                <a:latin typeface="KoHo"/>
                <a:ea typeface="KoHo"/>
                <a:cs typeface="KoHo"/>
                <a:sym typeface="KoHo"/>
              </a:rPr>
              <a:t>You have the option of listing your potential college choices so that your ACT score can be directly sent to these schools. You can send your score to up to 4 schools for free. </a:t>
            </a:r>
            <a:endParaRPr sz="1700">
              <a:latin typeface="KoHo"/>
              <a:ea typeface="KoHo"/>
              <a:cs typeface="KoHo"/>
              <a:sym typeface="KoHo"/>
            </a:endParaRPr>
          </a:p>
          <a:p>
            <a:pPr indent="-336550" lvl="0" marL="457200" rtl="0" algn="l">
              <a:lnSpc>
                <a:spcPct val="115000"/>
              </a:lnSpc>
              <a:spcBef>
                <a:spcPts val="0"/>
              </a:spcBef>
              <a:spcAft>
                <a:spcPts val="0"/>
              </a:spcAft>
              <a:buSzPts val="1700"/>
              <a:buFont typeface="KoHo"/>
              <a:buChar char="-"/>
            </a:pPr>
            <a:r>
              <a:rPr lang="en" sz="1700">
                <a:latin typeface="KoHo"/>
                <a:ea typeface="KoHo"/>
                <a:cs typeface="KoHo"/>
                <a:sym typeface="KoHo"/>
              </a:rPr>
              <a:t>Students applying to highly competitive colleges may skip this step to ensure their score is strong enough before sending</a:t>
            </a:r>
            <a:endParaRPr sz="1700">
              <a:latin typeface="KoHo Medium"/>
              <a:ea typeface="KoHo Medium"/>
              <a:cs typeface="KoHo Medium"/>
              <a:sym typeface="KoHo Medium"/>
            </a:endParaRPr>
          </a:p>
        </p:txBody>
      </p:sp>
      <p:pic>
        <p:nvPicPr>
          <p:cNvPr id="1292" name="Google Shape;1292;p52"/>
          <p:cNvPicPr preferRelativeResize="0"/>
          <p:nvPr/>
        </p:nvPicPr>
        <p:blipFill>
          <a:blip r:embed="rId3">
            <a:alphaModFix/>
          </a:blip>
          <a:stretch>
            <a:fillRect/>
          </a:stretch>
        </p:blipFill>
        <p:spPr>
          <a:xfrm>
            <a:off x="4443725" y="1495425"/>
            <a:ext cx="4518325" cy="330909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6" name="Shape 1296"/>
        <p:cNvGrpSpPr/>
        <p:nvPr/>
      </p:nvGrpSpPr>
      <p:grpSpPr>
        <a:xfrm>
          <a:off x="0" y="0"/>
          <a:ext cx="0" cy="0"/>
          <a:chOff x="0" y="0"/>
          <a:chExt cx="0" cy="0"/>
        </a:xfrm>
      </p:grpSpPr>
      <p:sp>
        <p:nvSpPr>
          <p:cNvPr id="1297" name="Google Shape;1297;p53"/>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1298" name="Google Shape;1298;p53"/>
          <p:cNvSpPr txBox="1"/>
          <p:nvPr/>
        </p:nvSpPr>
        <p:spPr>
          <a:xfrm>
            <a:off x="604800" y="2780525"/>
            <a:ext cx="3967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KoHo Medium"/>
                <a:ea typeface="KoHo Medium"/>
                <a:cs typeface="KoHo Medium"/>
                <a:sym typeface="KoHo Medium"/>
              </a:rPr>
              <a:t>8) Enter your parent or guardian’s information (optional)</a:t>
            </a:r>
            <a:endParaRPr sz="1800">
              <a:latin typeface="KoHo Medium"/>
              <a:ea typeface="KoHo Medium"/>
              <a:cs typeface="KoHo Medium"/>
              <a:sym typeface="KoHo Medium"/>
            </a:endParaRPr>
          </a:p>
        </p:txBody>
      </p:sp>
      <p:pic>
        <p:nvPicPr>
          <p:cNvPr id="1299" name="Google Shape;1299;p53"/>
          <p:cNvPicPr preferRelativeResize="0"/>
          <p:nvPr/>
        </p:nvPicPr>
        <p:blipFill>
          <a:blip r:embed="rId3">
            <a:alphaModFix/>
          </a:blip>
          <a:stretch>
            <a:fillRect/>
          </a:stretch>
        </p:blipFill>
        <p:spPr>
          <a:xfrm>
            <a:off x="4488050" y="2025050"/>
            <a:ext cx="4267201" cy="22498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5" name="Shape 425"/>
        <p:cNvGrpSpPr/>
        <p:nvPr/>
      </p:nvGrpSpPr>
      <p:grpSpPr>
        <a:xfrm>
          <a:off x="0" y="0"/>
          <a:ext cx="0" cy="0"/>
          <a:chOff x="0" y="0"/>
          <a:chExt cx="0" cy="0"/>
        </a:xfrm>
      </p:grpSpPr>
      <p:sp>
        <p:nvSpPr>
          <p:cNvPr id="426" name="Google Shape;426;p27"/>
          <p:cNvSpPr txBox="1"/>
          <p:nvPr>
            <p:ph idx="1" type="subTitle"/>
          </p:nvPr>
        </p:nvSpPr>
        <p:spPr>
          <a:xfrm>
            <a:off x="1579950" y="1725225"/>
            <a:ext cx="5984100" cy="2307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They are standardized entrance exams that are used by most colleges and universities to make admission decisions.</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a:t>The purpose is to measure college readiness and provide a common data point to compare applicants.</a:t>
            </a:r>
            <a:endParaRPr/>
          </a:p>
          <a:p>
            <a:pPr indent="0" lvl="0" marL="0" rtl="0" algn="ctr">
              <a:spcBef>
                <a:spcPts val="0"/>
              </a:spcBef>
              <a:spcAft>
                <a:spcPts val="0"/>
              </a:spcAft>
              <a:buNone/>
            </a:pPr>
            <a:r>
              <a:t/>
            </a:r>
            <a:endParaRPr/>
          </a:p>
          <a:p>
            <a:pPr indent="0" lvl="0" marL="0" rtl="0" algn="ctr">
              <a:spcBef>
                <a:spcPts val="0"/>
              </a:spcBef>
              <a:spcAft>
                <a:spcPts val="0"/>
              </a:spcAft>
              <a:buNone/>
            </a:pPr>
            <a:r>
              <a:rPr b="1" lang="en">
                <a:latin typeface="KoHo"/>
                <a:ea typeface="KoHo"/>
                <a:cs typeface="KoHo"/>
                <a:sym typeface="KoHo"/>
              </a:rPr>
              <a:t>Which one should I take?</a:t>
            </a:r>
            <a:endParaRPr b="1">
              <a:latin typeface="KoHo"/>
              <a:ea typeface="KoHo"/>
              <a:cs typeface="KoHo"/>
              <a:sym typeface="KoHo"/>
            </a:endParaRPr>
          </a:p>
          <a:p>
            <a:pPr indent="0" lvl="0" marL="0" rtl="0" algn="ctr">
              <a:spcBef>
                <a:spcPts val="0"/>
              </a:spcBef>
              <a:spcAft>
                <a:spcPts val="0"/>
              </a:spcAft>
              <a:buNone/>
            </a:pPr>
            <a:r>
              <a:rPr lang="en"/>
              <a:t>It’s up to you! Most colleges/universities accept both exams</a:t>
            </a:r>
            <a:endParaRPr/>
          </a:p>
          <a:p>
            <a:pPr indent="0" lvl="0" marL="0" rtl="0" algn="ctr">
              <a:spcBef>
                <a:spcPts val="0"/>
              </a:spcBef>
              <a:spcAft>
                <a:spcPts val="0"/>
              </a:spcAft>
              <a:buNone/>
            </a:pPr>
            <a:r>
              <a:t/>
            </a:r>
            <a:endParaRPr/>
          </a:p>
          <a:p>
            <a:pPr indent="0" lvl="0" marL="0" rtl="0" algn="ctr">
              <a:spcBef>
                <a:spcPts val="0"/>
              </a:spcBef>
              <a:spcAft>
                <a:spcPts val="0"/>
              </a:spcAft>
              <a:buNone/>
            </a:pPr>
            <a:r>
              <a:t/>
            </a:r>
            <a:endParaRPr/>
          </a:p>
        </p:txBody>
      </p:sp>
      <p:sp>
        <p:nvSpPr>
          <p:cNvPr id="427" name="Google Shape;427;p27"/>
          <p:cNvSpPr txBox="1"/>
          <p:nvPr>
            <p:ph type="title"/>
          </p:nvPr>
        </p:nvSpPr>
        <p:spPr>
          <a:xfrm>
            <a:off x="713250" y="245925"/>
            <a:ext cx="7717500" cy="1303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ARE THE SAT AND ACT?</a:t>
            </a:r>
            <a:endParaRPr/>
          </a:p>
        </p:txBody>
      </p:sp>
      <p:grpSp>
        <p:nvGrpSpPr>
          <p:cNvPr id="428" name="Google Shape;428;p27"/>
          <p:cNvGrpSpPr/>
          <p:nvPr/>
        </p:nvGrpSpPr>
        <p:grpSpPr>
          <a:xfrm>
            <a:off x="2343648" y="4208031"/>
            <a:ext cx="801186" cy="801084"/>
            <a:chOff x="2003702" y="3382630"/>
            <a:chExt cx="973377" cy="973252"/>
          </a:xfrm>
        </p:grpSpPr>
        <p:sp>
          <p:nvSpPr>
            <p:cNvPr id="429" name="Google Shape;429;p27"/>
            <p:cNvSpPr/>
            <p:nvPr/>
          </p:nvSpPr>
          <p:spPr>
            <a:xfrm flipH="1">
              <a:off x="2013608" y="3392864"/>
              <a:ext cx="953235" cy="953113"/>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27"/>
            <p:cNvSpPr/>
            <p:nvPr/>
          </p:nvSpPr>
          <p:spPr>
            <a:xfrm flipH="1">
              <a:off x="2003702" y="3382630"/>
              <a:ext cx="973377" cy="973252"/>
            </a:xfrm>
            <a:prstGeom prst="arc">
              <a:avLst>
                <a:gd fmla="val 16200000" name="adj1"/>
                <a:gd fmla="val 20874490"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1" name="Google Shape;431;p27"/>
            <p:cNvGrpSpPr/>
            <p:nvPr/>
          </p:nvGrpSpPr>
          <p:grpSpPr>
            <a:xfrm>
              <a:off x="2257835" y="3702533"/>
              <a:ext cx="465108" cy="333450"/>
              <a:chOff x="3066075" y="3838650"/>
              <a:chExt cx="357775" cy="256500"/>
            </a:xfrm>
          </p:grpSpPr>
          <p:sp>
            <p:nvSpPr>
              <p:cNvPr id="432" name="Google Shape;432;p27"/>
              <p:cNvSpPr/>
              <p:nvPr/>
            </p:nvSpPr>
            <p:spPr>
              <a:xfrm>
                <a:off x="3221125" y="3961475"/>
                <a:ext cx="147675" cy="41100"/>
              </a:xfrm>
              <a:custGeom>
                <a:rect b="b" l="l" r="r" t="t"/>
                <a:pathLst>
                  <a:path extrusionOk="0" h="1644" w="5907">
                    <a:moveTo>
                      <a:pt x="5906" y="1"/>
                    </a:moveTo>
                    <a:lnTo>
                      <a:pt x="1" y="1644"/>
                    </a:lnTo>
                    <a:lnTo>
                      <a:pt x="5502" y="1620"/>
                    </a:lnTo>
                    <a:cubicBezTo>
                      <a:pt x="5728" y="1620"/>
                      <a:pt x="5906" y="1441"/>
                      <a:pt x="5906" y="1215"/>
                    </a:cubicBezTo>
                    <a:lnTo>
                      <a:pt x="590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27"/>
              <p:cNvSpPr/>
              <p:nvPr/>
            </p:nvSpPr>
            <p:spPr>
              <a:xfrm>
                <a:off x="3066075" y="3838650"/>
                <a:ext cx="357775" cy="256500"/>
              </a:xfrm>
              <a:custGeom>
                <a:rect b="b" l="l" r="r" t="t"/>
                <a:pathLst>
                  <a:path extrusionOk="0" h="10260" w="14311">
                    <a:moveTo>
                      <a:pt x="2972" y="3971"/>
                    </a:moveTo>
                    <a:cubicBezTo>
                      <a:pt x="2985" y="3971"/>
                      <a:pt x="2998" y="3972"/>
                      <a:pt x="3012" y="3973"/>
                    </a:cubicBezTo>
                    <a:cubicBezTo>
                      <a:pt x="3369" y="4009"/>
                      <a:pt x="3512" y="4437"/>
                      <a:pt x="3250" y="4675"/>
                    </a:cubicBezTo>
                    <a:cubicBezTo>
                      <a:pt x="3168" y="4750"/>
                      <a:pt x="3070" y="4784"/>
                      <a:pt x="2975" y="4784"/>
                    </a:cubicBezTo>
                    <a:cubicBezTo>
                      <a:pt x="2768" y="4784"/>
                      <a:pt x="2571" y="4623"/>
                      <a:pt x="2571" y="4378"/>
                    </a:cubicBezTo>
                    <a:cubicBezTo>
                      <a:pt x="2571" y="4153"/>
                      <a:pt x="2752" y="3971"/>
                      <a:pt x="2972" y="3971"/>
                    </a:cubicBezTo>
                    <a:close/>
                    <a:moveTo>
                      <a:pt x="11596" y="1"/>
                    </a:moveTo>
                    <a:cubicBezTo>
                      <a:pt x="11396" y="1"/>
                      <a:pt x="11192" y="26"/>
                      <a:pt x="10989" y="80"/>
                    </a:cubicBezTo>
                    <a:cubicBezTo>
                      <a:pt x="10930" y="92"/>
                      <a:pt x="2214" y="2425"/>
                      <a:pt x="2167" y="2449"/>
                    </a:cubicBezTo>
                    <a:cubicBezTo>
                      <a:pt x="1607" y="2592"/>
                      <a:pt x="1131" y="2937"/>
                      <a:pt x="809" y="3413"/>
                    </a:cubicBezTo>
                    <a:cubicBezTo>
                      <a:pt x="1" y="4719"/>
                      <a:pt x="951" y="6371"/>
                      <a:pt x="2444" y="6371"/>
                    </a:cubicBezTo>
                    <a:cubicBezTo>
                      <a:pt x="2490" y="6371"/>
                      <a:pt x="2536" y="6369"/>
                      <a:pt x="2583" y="6366"/>
                    </a:cubicBezTo>
                    <a:lnTo>
                      <a:pt x="2583" y="7473"/>
                    </a:lnTo>
                    <a:lnTo>
                      <a:pt x="1798" y="7473"/>
                    </a:lnTo>
                    <a:cubicBezTo>
                      <a:pt x="1428" y="7473"/>
                      <a:pt x="1071" y="7628"/>
                      <a:pt x="809" y="7878"/>
                    </a:cubicBezTo>
                    <a:cubicBezTo>
                      <a:pt x="238" y="8414"/>
                      <a:pt x="238" y="9319"/>
                      <a:pt x="809" y="9855"/>
                    </a:cubicBezTo>
                    <a:cubicBezTo>
                      <a:pt x="1071" y="10117"/>
                      <a:pt x="1428" y="10259"/>
                      <a:pt x="1798" y="10259"/>
                    </a:cubicBezTo>
                    <a:lnTo>
                      <a:pt x="12894" y="10259"/>
                    </a:lnTo>
                    <a:cubicBezTo>
                      <a:pt x="12901" y="10260"/>
                      <a:pt x="12909" y="10260"/>
                      <a:pt x="12916" y="10260"/>
                    </a:cubicBezTo>
                    <a:cubicBezTo>
                      <a:pt x="13692" y="10260"/>
                      <a:pt x="14311" y="9633"/>
                      <a:pt x="14311" y="8866"/>
                    </a:cubicBezTo>
                    <a:cubicBezTo>
                      <a:pt x="14311" y="8107"/>
                      <a:pt x="13703" y="7485"/>
                      <a:pt x="12937" y="7485"/>
                    </a:cubicBezTo>
                    <a:cubicBezTo>
                      <a:pt x="12923" y="7485"/>
                      <a:pt x="12909" y="7485"/>
                      <a:pt x="12894" y="7485"/>
                    </a:cubicBezTo>
                    <a:lnTo>
                      <a:pt x="12894" y="7473"/>
                    </a:lnTo>
                    <a:lnTo>
                      <a:pt x="3405" y="7473"/>
                    </a:lnTo>
                    <a:lnTo>
                      <a:pt x="3405" y="6164"/>
                    </a:lnTo>
                    <a:lnTo>
                      <a:pt x="13454" y="3354"/>
                    </a:lnTo>
                    <a:cubicBezTo>
                      <a:pt x="13859" y="3247"/>
                      <a:pt x="14121" y="2830"/>
                      <a:pt x="14025" y="2401"/>
                    </a:cubicBezTo>
                    <a:cubicBezTo>
                      <a:pt x="13942" y="2008"/>
                      <a:pt x="13918" y="1854"/>
                      <a:pt x="13906" y="1806"/>
                    </a:cubicBezTo>
                    <a:cubicBezTo>
                      <a:pt x="13906" y="1794"/>
                      <a:pt x="13906" y="1782"/>
                      <a:pt x="13894" y="1758"/>
                    </a:cubicBezTo>
                    <a:cubicBezTo>
                      <a:pt x="13604" y="699"/>
                      <a:pt x="12644" y="1"/>
                      <a:pt x="115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34" name="Google Shape;434;p27"/>
          <p:cNvGrpSpPr/>
          <p:nvPr/>
        </p:nvGrpSpPr>
        <p:grpSpPr>
          <a:xfrm>
            <a:off x="5999066" y="4208031"/>
            <a:ext cx="801186" cy="801084"/>
            <a:chOff x="4221052" y="3382630"/>
            <a:chExt cx="973377" cy="973252"/>
          </a:xfrm>
        </p:grpSpPr>
        <p:sp>
          <p:nvSpPr>
            <p:cNvPr id="435" name="Google Shape;435;p27"/>
            <p:cNvSpPr/>
            <p:nvPr/>
          </p:nvSpPr>
          <p:spPr>
            <a:xfrm flipH="1">
              <a:off x="4230958" y="3392864"/>
              <a:ext cx="953235" cy="953113"/>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27"/>
            <p:cNvSpPr/>
            <p:nvPr/>
          </p:nvSpPr>
          <p:spPr>
            <a:xfrm flipH="1">
              <a:off x="4221052" y="3382630"/>
              <a:ext cx="973377" cy="973252"/>
            </a:xfrm>
            <a:prstGeom prst="arc">
              <a:avLst>
                <a:gd fmla="val 16200000" name="adj1"/>
                <a:gd fmla="val 20874490"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7" name="Google Shape;437;p27"/>
            <p:cNvGrpSpPr/>
            <p:nvPr/>
          </p:nvGrpSpPr>
          <p:grpSpPr>
            <a:xfrm>
              <a:off x="4510182" y="3642925"/>
              <a:ext cx="395103" cy="452660"/>
              <a:chOff x="6492375" y="2448875"/>
              <a:chExt cx="303925" cy="348200"/>
            </a:xfrm>
          </p:grpSpPr>
          <p:sp>
            <p:nvSpPr>
              <p:cNvPr id="438" name="Google Shape;438;p27"/>
              <p:cNvSpPr/>
              <p:nvPr/>
            </p:nvSpPr>
            <p:spPr>
              <a:xfrm>
                <a:off x="6710250" y="2551775"/>
                <a:ext cx="85750" cy="169700"/>
              </a:xfrm>
              <a:custGeom>
                <a:rect b="b" l="l" r="r" t="t"/>
                <a:pathLst>
                  <a:path extrusionOk="0" h="6788" w="3430">
                    <a:moveTo>
                      <a:pt x="1" y="1"/>
                    </a:moveTo>
                    <a:lnTo>
                      <a:pt x="1" y="6787"/>
                    </a:lnTo>
                    <a:lnTo>
                      <a:pt x="3430" y="6787"/>
                    </a:lnTo>
                    <a:lnTo>
                      <a:pt x="3430" y="1"/>
                    </a:lnTo>
                    <a:lnTo>
                      <a:pt x="3085" y="251"/>
                    </a:lnTo>
                    <a:cubicBezTo>
                      <a:pt x="2626" y="286"/>
                      <a:pt x="2168" y="304"/>
                      <a:pt x="1711" y="304"/>
                    </a:cubicBezTo>
                    <a:cubicBezTo>
                      <a:pt x="1254" y="304"/>
                      <a:pt x="799" y="286"/>
                      <a:pt x="346" y="251"/>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27"/>
              <p:cNvSpPr/>
              <p:nvPr/>
            </p:nvSpPr>
            <p:spPr>
              <a:xfrm>
                <a:off x="6710250" y="2741975"/>
                <a:ext cx="86050" cy="55100"/>
              </a:xfrm>
              <a:custGeom>
                <a:rect b="b" l="l" r="r" t="t"/>
                <a:pathLst>
                  <a:path extrusionOk="0" h="2204" w="3442">
                    <a:moveTo>
                      <a:pt x="1" y="1"/>
                    </a:moveTo>
                    <a:cubicBezTo>
                      <a:pt x="1" y="631"/>
                      <a:pt x="1" y="791"/>
                      <a:pt x="1" y="822"/>
                    </a:cubicBezTo>
                    <a:cubicBezTo>
                      <a:pt x="13" y="1584"/>
                      <a:pt x="632" y="2203"/>
                      <a:pt x="1394" y="2203"/>
                    </a:cubicBezTo>
                    <a:lnTo>
                      <a:pt x="1977" y="2203"/>
                    </a:lnTo>
                    <a:cubicBezTo>
                      <a:pt x="2716" y="2180"/>
                      <a:pt x="3347" y="1620"/>
                      <a:pt x="3430" y="870"/>
                    </a:cubicBezTo>
                    <a:cubicBezTo>
                      <a:pt x="3442" y="834"/>
                      <a:pt x="3442" y="894"/>
                      <a:pt x="34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27"/>
              <p:cNvSpPr/>
              <p:nvPr/>
            </p:nvSpPr>
            <p:spPr>
              <a:xfrm>
                <a:off x="6714725" y="2448875"/>
                <a:ext cx="76825" cy="95350"/>
              </a:xfrm>
              <a:custGeom>
                <a:rect b="b" l="l" r="r" t="t"/>
                <a:pathLst>
                  <a:path extrusionOk="0" h="3814" w="3073">
                    <a:moveTo>
                      <a:pt x="1541" y="0"/>
                    </a:moveTo>
                    <a:cubicBezTo>
                      <a:pt x="1385" y="0"/>
                      <a:pt x="1227" y="86"/>
                      <a:pt x="1155" y="259"/>
                    </a:cubicBezTo>
                    <a:lnTo>
                      <a:pt x="1" y="3236"/>
                    </a:lnTo>
                    <a:cubicBezTo>
                      <a:pt x="727" y="3783"/>
                      <a:pt x="667" y="3748"/>
                      <a:pt x="691" y="3760"/>
                    </a:cubicBezTo>
                    <a:cubicBezTo>
                      <a:pt x="751" y="3795"/>
                      <a:pt x="819" y="3813"/>
                      <a:pt x="888" y="3813"/>
                    </a:cubicBezTo>
                    <a:cubicBezTo>
                      <a:pt x="956" y="3813"/>
                      <a:pt x="1024" y="3795"/>
                      <a:pt x="1084" y="3760"/>
                    </a:cubicBezTo>
                    <a:cubicBezTo>
                      <a:pt x="1120" y="3724"/>
                      <a:pt x="1144" y="3688"/>
                      <a:pt x="1155" y="3652"/>
                    </a:cubicBezTo>
                    <a:cubicBezTo>
                      <a:pt x="1221" y="3474"/>
                      <a:pt x="1382" y="3384"/>
                      <a:pt x="1541" y="3384"/>
                    </a:cubicBezTo>
                    <a:cubicBezTo>
                      <a:pt x="1700" y="3384"/>
                      <a:pt x="1858" y="3474"/>
                      <a:pt x="1917" y="3652"/>
                    </a:cubicBezTo>
                    <a:cubicBezTo>
                      <a:pt x="1941" y="3688"/>
                      <a:pt x="1965" y="3724"/>
                      <a:pt x="2001" y="3760"/>
                    </a:cubicBezTo>
                    <a:cubicBezTo>
                      <a:pt x="2060" y="3795"/>
                      <a:pt x="2129" y="3813"/>
                      <a:pt x="2197" y="3813"/>
                    </a:cubicBezTo>
                    <a:cubicBezTo>
                      <a:pt x="2266" y="3813"/>
                      <a:pt x="2334" y="3795"/>
                      <a:pt x="2394" y="3760"/>
                    </a:cubicBezTo>
                    <a:cubicBezTo>
                      <a:pt x="2406" y="3748"/>
                      <a:pt x="2346" y="3783"/>
                      <a:pt x="3072" y="3236"/>
                    </a:cubicBezTo>
                    <a:lnTo>
                      <a:pt x="1917" y="259"/>
                    </a:lnTo>
                    <a:cubicBezTo>
                      <a:pt x="1852" y="86"/>
                      <a:pt x="1697" y="0"/>
                      <a:pt x="15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27"/>
              <p:cNvSpPr/>
              <p:nvPr/>
            </p:nvSpPr>
            <p:spPr>
              <a:xfrm>
                <a:off x="6601325" y="2551775"/>
                <a:ext cx="85750" cy="169700"/>
              </a:xfrm>
              <a:custGeom>
                <a:rect b="b" l="l" r="r" t="t"/>
                <a:pathLst>
                  <a:path extrusionOk="0" h="6788" w="3430">
                    <a:moveTo>
                      <a:pt x="0" y="1"/>
                    </a:moveTo>
                    <a:lnTo>
                      <a:pt x="0" y="6787"/>
                    </a:lnTo>
                    <a:lnTo>
                      <a:pt x="3429" y="6787"/>
                    </a:lnTo>
                    <a:lnTo>
                      <a:pt x="3429" y="1"/>
                    </a:lnTo>
                    <a:lnTo>
                      <a:pt x="3096" y="251"/>
                    </a:lnTo>
                    <a:cubicBezTo>
                      <a:pt x="2637" y="286"/>
                      <a:pt x="2179" y="304"/>
                      <a:pt x="1721" y="304"/>
                    </a:cubicBezTo>
                    <a:cubicBezTo>
                      <a:pt x="1262" y="304"/>
                      <a:pt x="804" y="286"/>
                      <a:pt x="346" y="251"/>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27"/>
              <p:cNvSpPr/>
              <p:nvPr/>
            </p:nvSpPr>
            <p:spPr>
              <a:xfrm>
                <a:off x="6601325" y="2741975"/>
                <a:ext cx="86050" cy="55100"/>
              </a:xfrm>
              <a:custGeom>
                <a:rect b="b" l="l" r="r" t="t"/>
                <a:pathLst>
                  <a:path extrusionOk="0" h="2204" w="3442">
                    <a:moveTo>
                      <a:pt x="0" y="1"/>
                    </a:moveTo>
                    <a:cubicBezTo>
                      <a:pt x="0" y="631"/>
                      <a:pt x="0" y="791"/>
                      <a:pt x="0" y="822"/>
                    </a:cubicBezTo>
                    <a:cubicBezTo>
                      <a:pt x="12" y="1584"/>
                      <a:pt x="631" y="2203"/>
                      <a:pt x="1393" y="2203"/>
                    </a:cubicBezTo>
                    <a:lnTo>
                      <a:pt x="1977" y="2203"/>
                    </a:lnTo>
                    <a:cubicBezTo>
                      <a:pt x="2727" y="2180"/>
                      <a:pt x="3346" y="1620"/>
                      <a:pt x="3441" y="870"/>
                    </a:cubicBezTo>
                    <a:cubicBezTo>
                      <a:pt x="3441" y="834"/>
                      <a:pt x="3441" y="894"/>
                      <a:pt x="34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27"/>
              <p:cNvSpPr/>
              <p:nvPr/>
            </p:nvSpPr>
            <p:spPr>
              <a:xfrm>
                <a:off x="6606075" y="2448875"/>
                <a:ext cx="76525" cy="95350"/>
              </a:xfrm>
              <a:custGeom>
                <a:rect b="b" l="l" r="r" t="t"/>
                <a:pathLst>
                  <a:path extrusionOk="0" h="3814" w="3061">
                    <a:moveTo>
                      <a:pt x="1532" y="0"/>
                    </a:moveTo>
                    <a:cubicBezTo>
                      <a:pt x="1376" y="0"/>
                      <a:pt x="1221" y="86"/>
                      <a:pt x="1156" y="259"/>
                    </a:cubicBezTo>
                    <a:lnTo>
                      <a:pt x="1" y="3236"/>
                    </a:lnTo>
                    <a:cubicBezTo>
                      <a:pt x="715" y="3783"/>
                      <a:pt x="667" y="3748"/>
                      <a:pt x="679" y="3760"/>
                    </a:cubicBezTo>
                    <a:cubicBezTo>
                      <a:pt x="739" y="3795"/>
                      <a:pt x="807" y="3813"/>
                      <a:pt x="876" y="3813"/>
                    </a:cubicBezTo>
                    <a:cubicBezTo>
                      <a:pt x="944" y="3813"/>
                      <a:pt x="1013" y="3795"/>
                      <a:pt x="1072" y="3760"/>
                    </a:cubicBezTo>
                    <a:cubicBezTo>
                      <a:pt x="1108" y="3724"/>
                      <a:pt x="1132" y="3688"/>
                      <a:pt x="1144" y="3652"/>
                    </a:cubicBezTo>
                    <a:cubicBezTo>
                      <a:pt x="1209" y="3474"/>
                      <a:pt x="1370" y="3384"/>
                      <a:pt x="1531" y="3384"/>
                    </a:cubicBezTo>
                    <a:cubicBezTo>
                      <a:pt x="1691" y="3384"/>
                      <a:pt x="1852" y="3474"/>
                      <a:pt x="1918" y="3652"/>
                    </a:cubicBezTo>
                    <a:cubicBezTo>
                      <a:pt x="1930" y="3688"/>
                      <a:pt x="1953" y="3724"/>
                      <a:pt x="1989" y="3760"/>
                    </a:cubicBezTo>
                    <a:cubicBezTo>
                      <a:pt x="2049" y="3795"/>
                      <a:pt x="2117" y="3813"/>
                      <a:pt x="2186" y="3813"/>
                    </a:cubicBezTo>
                    <a:cubicBezTo>
                      <a:pt x="2254" y="3813"/>
                      <a:pt x="2322" y="3795"/>
                      <a:pt x="2382" y="3760"/>
                    </a:cubicBezTo>
                    <a:cubicBezTo>
                      <a:pt x="2394" y="3748"/>
                      <a:pt x="2334" y="3783"/>
                      <a:pt x="3061" y="3236"/>
                    </a:cubicBezTo>
                    <a:lnTo>
                      <a:pt x="1918" y="259"/>
                    </a:lnTo>
                    <a:cubicBezTo>
                      <a:pt x="1846" y="86"/>
                      <a:pt x="1688" y="0"/>
                      <a:pt x="15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27"/>
              <p:cNvSpPr/>
              <p:nvPr/>
            </p:nvSpPr>
            <p:spPr>
              <a:xfrm>
                <a:off x="6492675" y="2551775"/>
                <a:ext cx="85750" cy="169700"/>
              </a:xfrm>
              <a:custGeom>
                <a:rect b="b" l="l" r="r" t="t"/>
                <a:pathLst>
                  <a:path extrusionOk="0" h="6788" w="3430">
                    <a:moveTo>
                      <a:pt x="0" y="1"/>
                    </a:moveTo>
                    <a:lnTo>
                      <a:pt x="0" y="6787"/>
                    </a:lnTo>
                    <a:lnTo>
                      <a:pt x="3429" y="6787"/>
                    </a:lnTo>
                    <a:lnTo>
                      <a:pt x="3429" y="1"/>
                    </a:lnTo>
                    <a:lnTo>
                      <a:pt x="3084" y="251"/>
                    </a:lnTo>
                    <a:cubicBezTo>
                      <a:pt x="2626" y="286"/>
                      <a:pt x="2167" y="304"/>
                      <a:pt x="1709" y="304"/>
                    </a:cubicBezTo>
                    <a:cubicBezTo>
                      <a:pt x="1251" y="304"/>
                      <a:pt x="792" y="286"/>
                      <a:pt x="334" y="251"/>
                    </a:cubicBez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27"/>
              <p:cNvSpPr/>
              <p:nvPr/>
            </p:nvSpPr>
            <p:spPr>
              <a:xfrm>
                <a:off x="6492375" y="2741975"/>
                <a:ext cx="86050" cy="55100"/>
              </a:xfrm>
              <a:custGeom>
                <a:rect b="b" l="l" r="r" t="t"/>
                <a:pathLst>
                  <a:path extrusionOk="0" h="2204" w="3442">
                    <a:moveTo>
                      <a:pt x="1" y="1"/>
                    </a:moveTo>
                    <a:cubicBezTo>
                      <a:pt x="1" y="631"/>
                      <a:pt x="1" y="791"/>
                      <a:pt x="1" y="822"/>
                    </a:cubicBezTo>
                    <a:cubicBezTo>
                      <a:pt x="12" y="1584"/>
                      <a:pt x="632" y="2203"/>
                      <a:pt x="1394" y="2203"/>
                    </a:cubicBezTo>
                    <a:lnTo>
                      <a:pt x="1977" y="2203"/>
                    </a:lnTo>
                    <a:cubicBezTo>
                      <a:pt x="2727" y="2180"/>
                      <a:pt x="3346" y="1620"/>
                      <a:pt x="3441" y="870"/>
                    </a:cubicBezTo>
                    <a:cubicBezTo>
                      <a:pt x="3441" y="834"/>
                      <a:pt x="3441" y="894"/>
                      <a:pt x="344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27"/>
              <p:cNvSpPr/>
              <p:nvPr/>
            </p:nvSpPr>
            <p:spPr>
              <a:xfrm>
                <a:off x="6497150" y="2448875"/>
                <a:ext cx="76800" cy="95350"/>
              </a:xfrm>
              <a:custGeom>
                <a:rect b="b" l="l" r="r" t="t"/>
                <a:pathLst>
                  <a:path extrusionOk="0" h="3814" w="3072">
                    <a:moveTo>
                      <a:pt x="1531" y="0"/>
                    </a:moveTo>
                    <a:cubicBezTo>
                      <a:pt x="1375" y="0"/>
                      <a:pt x="1220" y="86"/>
                      <a:pt x="1155" y="259"/>
                    </a:cubicBezTo>
                    <a:lnTo>
                      <a:pt x="0" y="3236"/>
                    </a:lnTo>
                    <a:cubicBezTo>
                      <a:pt x="714" y="3783"/>
                      <a:pt x="667" y="3748"/>
                      <a:pt x="679" y="3760"/>
                    </a:cubicBezTo>
                    <a:cubicBezTo>
                      <a:pt x="738" y="3795"/>
                      <a:pt x="807" y="3813"/>
                      <a:pt x="877" y="3813"/>
                    </a:cubicBezTo>
                    <a:cubicBezTo>
                      <a:pt x="947" y="3813"/>
                      <a:pt x="1018" y="3795"/>
                      <a:pt x="1084" y="3760"/>
                    </a:cubicBezTo>
                    <a:cubicBezTo>
                      <a:pt x="1107" y="3724"/>
                      <a:pt x="1131" y="3688"/>
                      <a:pt x="1155" y="3652"/>
                    </a:cubicBezTo>
                    <a:cubicBezTo>
                      <a:pt x="1214" y="3474"/>
                      <a:pt x="1372" y="3384"/>
                      <a:pt x="1531" y="3384"/>
                    </a:cubicBezTo>
                    <a:cubicBezTo>
                      <a:pt x="1691" y="3384"/>
                      <a:pt x="1851" y="3474"/>
                      <a:pt x="1917" y="3652"/>
                    </a:cubicBezTo>
                    <a:cubicBezTo>
                      <a:pt x="1929" y="3688"/>
                      <a:pt x="1953" y="3724"/>
                      <a:pt x="1988" y="3760"/>
                    </a:cubicBezTo>
                    <a:cubicBezTo>
                      <a:pt x="2048" y="3795"/>
                      <a:pt x="2116" y="3813"/>
                      <a:pt x="2185" y="3813"/>
                    </a:cubicBezTo>
                    <a:cubicBezTo>
                      <a:pt x="2253" y="3813"/>
                      <a:pt x="2322" y="3795"/>
                      <a:pt x="2381" y="3760"/>
                    </a:cubicBezTo>
                    <a:cubicBezTo>
                      <a:pt x="2405" y="3748"/>
                      <a:pt x="2346" y="3783"/>
                      <a:pt x="3072" y="3236"/>
                    </a:cubicBezTo>
                    <a:lnTo>
                      <a:pt x="1917" y="259"/>
                    </a:lnTo>
                    <a:cubicBezTo>
                      <a:pt x="1846" y="86"/>
                      <a:pt x="1688" y="0"/>
                      <a:pt x="15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47" name="Google Shape;447;p27"/>
          <p:cNvGrpSpPr/>
          <p:nvPr/>
        </p:nvGrpSpPr>
        <p:grpSpPr>
          <a:xfrm>
            <a:off x="3562058" y="4208056"/>
            <a:ext cx="801288" cy="801041"/>
            <a:chOff x="3112253" y="3382630"/>
            <a:chExt cx="973500" cy="973200"/>
          </a:xfrm>
        </p:grpSpPr>
        <p:sp>
          <p:nvSpPr>
            <p:cNvPr id="448" name="Google Shape;448;p27"/>
            <p:cNvSpPr/>
            <p:nvPr/>
          </p:nvSpPr>
          <p:spPr>
            <a:xfrm flipH="1">
              <a:off x="3122283" y="3392864"/>
              <a:ext cx="953235" cy="953113"/>
            </a:xfrm>
            <a:prstGeom prst="ellipse">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27"/>
            <p:cNvSpPr/>
            <p:nvPr/>
          </p:nvSpPr>
          <p:spPr>
            <a:xfrm flipH="1">
              <a:off x="3112253" y="3382630"/>
              <a:ext cx="973500" cy="973200"/>
            </a:xfrm>
            <a:prstGeom prst="arc">
              <a:avLst>
                <a:gd fmla="val 16200000" name="adj1"/>
                <a:gd fmla="val 20874490"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0" name="Google Shape;450;p27"/>
            <p:cNvGrpSpPr/>
            <p:nvPr/>
          </p:nvGrpSpPr>
          <p:grpSpPr>
            <a:xfrm>
              <a:off x="3370950" y="3642860"/>
              <a:ext cx="456235" cy="452790"/>
              <a:chOff x="3642025" y="1799650"/>
              <a:chExt cx="350950" cy="348300"/>
            </a:xfrm>
          </p:grpSpPr>
          <p:sp>
            <p:nvSpPr>
              <p:cNvPr id="451" name="Google Shape;451;p27"/>
              <p:cNvSpPr/>
              <p:nvPr/>
            </p:nvSpPr>
            <p:spPr>
              <a:xfrm>
                <a:off x="3927475" y="1974550"/>
                <a:ext cx="64025" cy="85825"/>
              </a:xfrm>
              <a:custGeom>
                <a:rect b="b" l="l" r="r" t="t"/>
                <a:pathLst>
                  <a:path extrusionOk="0" h="3433" w="2561">
                    <a:moveTo>
                      <a:pt x="1280" y="1"/>
                    </a:moveTo>
                    <a:cubicBezTo>
                      <a:pt x="1152" y="1"/>
                      <a:pt x="1024" y="57"/>
                      <a:pt x="941" y="170"/>
                    </a:cubicBezTo>
                    <a:cubicBezTo>
                      <a:pt x="941" y="194"/>
                      <a:pt x="715" y="504"/>
                      <a:pt x="489" y="897"/>
                    </a:cubicBezTo>
                    <a:cubicBezTo>
                      <a:pt x="48" y="1647"/>
                      <a:pt x="0" y="1968"/>
                      <a:pt x="0" y="2147"/>
                    </a:cubicBezTo>
                    <a:cubicBezTo>
                      <a:pt x="0" y="2849"/>
                      <a:pt x="572" y="3433"/>
                      <a:pt x="1274" y="3433"/>
                    </a:cubicBezTo>
                    <a:cubicBezTo>
                      <a:pt x="1989" y="3433"/>
                      <a:pt x="2560" y="2849"/>
                      <a:pt x="2560" y="2147"/>
                    </a:cubicBezTo>
                    <a:cubicBezTo>
                      <a:pt x="2560" y="1968"/>
                      <a:pt x="2513" y="1647"/>
                      <a:pt x="2072" y="897"/>
                    </a:cubicBezTo>
                    <a:cubicBezTo>
                      <a:pt x="1846" y="504"/>
                      <a:pt x="1620" y="194"/>
                      <a:pt x="1620" y="170"/>
                    </a:cubicBezTo>
                    <a:cubicBezTo>
                      <a:pt x="1536" y="57"/>
                      <a:pt x="1408" y="1"/>
                      <a:pt x="12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27"/>
              <p:cNvSpPr/>
              <p:nvPr/>
            </p:nvSpPr>
            <p:spPr>
              <a:xfrm>
                <a:off x="3896225" y="1799650"/>
                <a:ext cx="96750" cy="96125"/>
              </a:xfrm>
              <a:custGeom>
                <a:rect b="b" l="l" r="r" t="t"/>
                <a:pathLst>
                  <a:path extrusionOk="0" h="3845" w="3870">
                    <a:moveTo>
                      <a:pt x="3432" y="1"/>
                    </a:moveTo>
                    <a:cubicBezTo>
                      <a:pt x="3370" y="1"/>
                      <a:pt x="3308" y="15"/>
                      <a:pt x="3251" y="46"/>
                    </a:cubicBezTo>
                    <a:lnTo>
                      <a:pt x="0" y="1677"/>
                    </a:lnTo>
                    <a:lnTo>
                      <a:pt x="2155" y="3844"/>
                    </a:lnTo>
                    <a:lnTo>
                      <a:pt x="3786" y="594"/>
                    </a:lnTo>
                    <a:cubicBezTo>
                      <a:pt x="3870" y="439"/>
                      <a:pt x="3846" y="249"/>
                      <a:pt x="3715" y="118"/>
                    </a:cubicBezTo>
                    <a:cubicBezTo>
                      <a:pt x="3640" y="43"/>
                      <a:pt x="3537" y="1"/>
                      <a:pt x="34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27"/>
              <p:cNvSpPr/>
              <p:nvPr/>
            </p:nvSpPr>
            <p:spPr>
              <a:xfrm>
                <a:off x="3850525" y="1848275"/>
                <a:ext cx="98225" cy="87850"/>
              </a:xfrm>
              <a:custGeom>
                <a:rect b="b" l="l" r="r" t="t"/>
                <a:pathLst>
                  <a:path extrusionOk="0" h="3514" w="3929">
                    <a:moveTo>
                      <a:pt x="743" y="1"/>
                    </a:moveTo>
                    <a:cubicBezTo>
                      <a:pt x="343" y="1"/>
                      <a:pt x="1" y="521"/>
                      <a:pt x="376" y="887"/>
                    </a:cubicBezTo>
                    <a:lnTo>
                      <a:pt x="2828" y="3352"/>
                    </a:lnTo>
                    <a:cubicBezTo>
                      <a:pt x="2942" y="3466"/>
                      <a:pt x="3069" y="3514"/>
                      <a:pt x="3191" y="3514"/>
                    </a:cubicBezTo>
                    <a:cubicBezTo>
                      <a:pt x="3590" y="3514"/>
                      <a:pt x="3929" y="3000"/>
                      <a:pt x="3555" y="2626"/>
                    </a:cubicBezTo>
                    <a:lnTo>
                      <a:pt x="1102" y="161"/>
                    </a:lnTo>
                    <a:cubicBezTo>
                      <a:pt x="989" y="48"/>
                      <a:pt x="863" y="1"/>
                      <a:pt x="7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27"/>
              <p:cNvSpPr/>
              <p:nvPr/>
            </p:nvSpPr>
            <p:spPr>
              <a:xfrm>
                <a:off x="3642025" y="1885625"/>
                <a:ext cx="264050" cy="262325"/>
              </a:xfrm>
              <a:custGeom>
                <a:rect b="b" l="l" r="r" t="t"/>
                <a:pathLst>
                  <a:path extrusionOk="0" h="10493" w="10562">
                    <a:moveTo>
                      <a:pt x="8156" y="1"/>
                    </a:moveTo>
                    <a:cubicBezTo>
                      <a:pt x="7949" y="123"/>
                      <a:pt x="7704" y="179"/>
                      <a:pt x="7463" y="179"/>
                    </a:cubicBezTo>
                    <a:cubicBezTo>
                      <a:pt x="7400" y="179"/>
                      <a:pt x="7337" y="175"/>
                      <a:pt x="7275" y="167"/>
                    </a:cubicBezTo>
                    <a:cubicBezTo>
                      <a:pt x="7197" y="156"/>
                      <a:pt x="7120" y="151"/>
                      <a:pt x="7042" y="151"/>
                    </a:cubicBezTo>
                    <a:cubicBezTo>
                      <a:pt x="6611" y="151"/>
                      <a:pt x="6195" y="319"/>
                      <a:pt x="5882" y="632"/>
                    </a:cubicBezTo>
                    <a:lnTo>
                      <a:pt x="310" y="6192"/>
                    </a:lnTo>
                    <a:cubicBezTo>
                      <a:pt x="0" y="6513"/>
                      <a:pt x="0" y="7025"/>
                      <a:pt x="310" y="7347"/>
                    </a:cubicBezTo>
                    <a:lnTo>
                      <a:pt x="3215" y="10252"/>
                    </a:lnTo>
                    <a:cubicBezTo>
                      <a:pt x="3376" y="10413"/>
                      <a:pt x="3584" y="10493"/>
                      <a:pt x="3792" y="10493"/>
                    </a:cubicBezTo>
                    <a:cubicBezTo>
                      <a:pt x="4001" y="10493"/>
                      <a:pt x="4209" y="10413"/>
                      <a:pt x="4370" y="10252"/>
                    </a:cubicBezTo>
                    <a:lnTo>
                      <a:pt x="9942" y="4692"/>
                    </a:lnTo>
                    <a:cubicBezTo>
                      <a:pt x="10299" y="4323"/>
                      <a:pt x="10478" y="3811"/>
                      <a:pt x="10406" y="3299"/>
                    </a:cubicBezTo>
                    <a:cubicBezTo>
                      <a:pt x="10359" y="2989"/>
                      <a:pt x="10418" y="2679"/>
                      <a:pt x="10561" y="2406"/>
                    </a:cubicBezTo>
                    <a:lnTo>
                      <a:pt x="815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455" name="Google Shape;455;p27"/>
          <p:cNvGrpSpPr/>
          <p:nvPr/>
        </p:nvGrpSpPr>
        <p:grpSpPr>
          <a:xfrm>
            <a:off x="4780573" y="4208056"/>
            <a:ext cx="801288" cy="801041"/>
            <a:chOff x="4344178" y="3382630"/>
            <a:chExt cx="973500" cy="973200"/>
          </a:xfrm>
        </p:grpSpPr>
        <p:sp>
          <p:nvSpPr>
            <p:cNvPr id="456" name="Google Shape;456;p27"/>
            <p:cNvSpPr/>
            <p:nvPr/>
          </p:nvSpPr>
          <p:spPr>
            <a:xfrm flipH="1">
              <a:off x="4354343" y="3392864"/>
              <a:ext cx="953100" cy="9531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27"/>
            <p:cNvSpPr/>
            <p:nvPr/>
          </p:nvSpPr>
          <p:spPr>
            <a:xfrm flipH="1">
              <a:off x="4344178" y="3382630"/>
              <a:ext cx="973500" cy="973200"/>
            </a:xfrm>
            <a:prstGeom prst="arc">
              <a:avLst>
                <a:gd fmla="val 16200000" name="adj1"/>
                <a:gd fmla="val 20874490" name="adj2"/>
              </a:avLst>
            </a:prstGeom>
            <a:noFill/>
            <a:ln cap="flat" cmpd="sng" w="2857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58" name="Google Shape;458;p27"/>
            <p:cNvGrpSpPr/>
            <p:nvPr/>
          </p:nvGrpSpPr>
          <p:grpSpPr>
            <a:xfrm>
              <a:off x="4642250" y="3643015"/>
              <a:ext cx="377293" cy="452823"/>
              <a:chOff x="2492475" y="3746700"/>
              <a:chExt cx="290225" cy="348325"/>
            </a:xfrm>
          </p:grpSpPr>
          <p:sp>
            <p:nvSpPr>
              <p:cNvPr id="459" name="Google Shape;459;p27"/>
              <p:cNvSpPr/>
              <p:nvPr/>
            </p:nvSpPr>
            <p:spPr>
              <a:xfrm>
                <a:off x="2596650" y="3905425"/>
                <a:ext cx="72950" cy="63875"/>
              </a:xfrm>
              <a:custGeom>
                <a:rect b="b" l="l" r="r" t="t"/>
                <a:pathLst>
                  <a:path extrusionOk="0" h="2555" w="2918">
                    <a:moveTo>
                      <a:pt x="1647" y="0"/>
                    </a:moveTo>
                    <a:cubicBezTo>
                      <a:pt x="1560" y="0"/>
                      <a:pt x="1471" y="9"/>
                      <a:pt x="1382" y="28"/>
                    </a:cubicBezTo>
                    <a:cubicBezTo>
                      <a:pt x="322" y="242"/>
                      <a:pt x="1" y="1588"/>
                      <a:pt x="834" y="2266"/>
                    </a:cubicBezTo>
                    <a:cubicBezTo>
                      <a:pt x="1078" y="2465"/>
                      <a:pt x="1359" y="2555"/>
                      <a:pt x="1633" y="2555"/>
                    </a:cubicBezTo>
                    <a:cubicBezTo>
                      <a:pt x="2293" y="2555"/>
                      <a:pt x="2918" y="2035"/>
                      <a:pt x="2918" y="1278"/>
                    </a:cubicBezTo>
                    <a:cubicBezTo>
                      <a:pt x="2918" y="560"/>
                      <a:pt x="2336" y="0"/>
                      <a:pt x="16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7"/>
              <p:cNvSpPr/>
              <p:nvPr/>
            </p:nvSpPr>
            <p:spPr>
              <a:xfrm>
                <a:off x="2654100" y="3746700"/>
                <a:ext cx="113425" cy="196650"/>
              </a:xfrm>
              <a:custGeom>
                <a:rect b="b" l="l" r="r" t="t"/>
                <a:pathLst>
                  <a:path extrusionOk="0" h="7866" w="4537">
                    <a:moveTo>
                      <a:pt x="3253" y="0"/>
                    </a:moveTo>
                    <a:cubicBezTo>
                      <a:pt x="3111" y="0"/>
                      <a:pt x="2970" y="75"/>
                      <a:pt x="2894" y="222"/>
                    </a:cubicBezTo>
                    <a:lnTo>
                      <a:pt x="0" y="5627"/>
                    </a:lnTo>
                    <a:cubicBezTo>
                      <a:pt x="941" y="5948"/>
                      <a:pt x="1536" y="6877"/>
                      <a:pt x="1429" y="7865"/>
                    </a:cubicBezTo>
                    <a:cubicBezTo>
                      <a:pt x="1953" y="7627"/>
                      <a:pt x="2382" y="7222"/>
                      <a:pt x="2644" y="6710"/>
                    </a:cubicBezTo>
                    <a:lnTo>
                      <a:pt x="3822" y="4436"/>
                    </a:lnTo>
                    <a:cubicBezTo>
                      <a:pt x="4537" y="3079"/>
                      <a:pt x="4441" y="1448"/>
                      <a:pt x="3584" y="174"/>
                    </a:cubicBezTo>
                    <a:cubicBezTo>
                      <a:pt x="3501" y="57"/>
                      <a:pt x="3376" y="0"/>
                      <a:pt x="32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27"/>
              <p:cNvSpPr/>
              <p:nvPr/>
            </p:nvSpPr>
            <p:spPr>
              <a:xfrm>
                <a:off x="2507950" y="3746700"/>
                <a:ext cx="113425" cy="196650"/>
              </a:xfrm>
              <a:custGeom>
                <a:rect b="b" l="l" r="r" t="t"/>
                <a:pathLst>
                  <a:path extrusionOk="0" h="7866" w="4537">
                    <a:moveTo>
                      <a:pt x="1280" y="0"/>
                    </a:moveTo>
                    <a:cubicBezTo>
                      <a:pt x="1155" y="0"/>
                      <a:pt x="1031" y="57"/>
                      <a:pt x="953" y="174"/>
                    </a:cubicBezTo>
                    <a:cubicBezTo>
                      <a:pt x="84" y="1448"/>
                      <a:pt x="0" y="3079"/>
                      <a:pt x="703" y="4436"/>
                    </a:cubicBezTo>
                    <a:lnTo>
                      <a:pt x="1894" y="6710"/>
                    </a:lnTo>
                    <a:cubicBezTo>
                      <a:pt x="2156" y="7222"/>
                      <a:pt x="2584" y="7627"/>
                      <a:pt x="3108" y="7865"/>
                    </a:cubicBezTo>
                    <a:cubicBezTo>
                      <a:pt x="2989" y="6877"/>
                      <a:pt x="3596" y="5948"/>
                      <a:pt x="4537" y="5627"/>
                    </a:cubicBezTo>
                    <a:lnTo>
                      <a:pt x="1644" y="222"/>
                    </a:lnTo>
                    <a:cubicBezTo>
                      <a:pt x="1567" y="75"/>
                      <a:pt x="1423" y="0"/>
                      <a:pt x="12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27"/>
              <p:cNvSpPr/>
              <p:nvPr/>
            </p:nvSpPr>
            <p:spPr>
              <a:xfrm>
                <a:off x="2492475" y="3977450"/>
                <a:ext cx="132175" cy="117575"/>
              </a:xfrm>
              <a:custGeom>
                <a:rect b="b" l="l" r="r" t="t"/>
                <a:pathLst>
                  <a:path extrusionOk="0" h="4703" w="5287">
                    <a:moveTo>
                      <a:pt x="2606" y="814"/>
                    </a:moveTo>
                    <a:cubicBezTo>
                      <a:pt x="2728" y="814"/>
                      <a:pt x="2846" y="840"/>
                      <a:pt x="2953" y="898"/>
                    </a:cubicBezTo>
                    <a:cubicBezTo>
                      <a:pt x="3453" y="1159"/>
                      <a:pt x="3548" y="2017"/>
                      <a:pt x="3179" y="2779"/>
                    </a:cubicBezTo>
                    <a:lnTo>
                      <a:pt x="3132" y="2862"/>
                    </a:lnTo>
                    <a:cubicBezTo>
                      <a:pt x="2818" y="3462"/>
                      <a:pt x="2252" y="3887"/>
                      <a:pt x="1764" y="3887"/>
                    </a:cubicBezTo>
                    <a:cubicBezTo>
                      <a:pt x="1642" y="3887"/>
                      <a:pt x="1525" y="3860"/>
                      <a:pt x="1417" y="3803"/>
                    </a:cubicBezTo>
                    <a:cubicBezTo>
                      <a:pt x="1167" y="3648"/>
                      <a:pt x="1000" y="3374"/>
                      <a:pt x="977" y="3076"/>
                    </a:cubicBezTo>
                    <a:cubicBezTo>
                      <a:pt x="929" y="2648"/>
                      <a:pt x="1012" y="2219"/>
                      <a:pt x="1227" y="1850"/>
                    </a:cubicBezTo>
                    <a:cubicBezTo>
                      <a:pt x="1541" y="1240"/>
                      <a:pt x="2114" y="814"/>
                      <a:pt x="2606" y="814"/>
                    </a:cubicBezTo>
                    <a:close/>
                    <a:moveTo>
                      <a:pt x="2602" y="0"/>
                    </a:moveTo>
                    <a:cubicBezTo>
                      <a:pt x="2332" y="0"/>
                      <a:pt x="2044" y="66"/>
                      <a:pt x="1751" y="207"/>
                    </a:cubicBezTo>
                    <a:cubicBezTo>
                      <a:pt x="703" y="719"/>
                      <a:pt x="0" y="2041"/>
                      <a:pt x="167" y="3195"/>
                    </a:cubicBezTo>
                    <a:cubicBezTo>
                      <a:pt x="300" y="4128"/>
                      <a:pt x="956" y="4702"/>
                      <a:pt x="1760" y="4702"/>
                    </a:cubicBezTo>
                    <a:cubicBezTo>
                      <a:pt x="2035" y="4702"/>
                      <a:pt x="2326" y="4635"/>
                      <a:pt x="2620" y="4493"/>
                    </a:cubicBezTo>
                    <a:cubicBezTo>
                      <a:pt x="3167" y="4207"/>
                      <a:pt x="3608" y="3767"/>
                      <a:pt x="3870" y="3207"/>
                    </a:cubicBezTo>
                    <a:cubicBezTo>
                      <a:pt x="3918" y="3124"/>
                      <a:pt x="5251" y="517"/>
                      <a:pt x="5287" y="421"/>
                    </a:cubicBezTo>
                    <a:cubicBezTo>
                      <a:pt x="5025" y="362"/>
                      <a:pt x="4775" y="243"/>
                      <a:pt x="4549" y="76"/>
                    </a:cubicBezTo>
                    <a:lnTo>
                      <a:pt x="4072" y="1028"/>
                    </a:lnTo>
                    <a:cubicBezTo>
                      <a:pt x="3819" y="394"/>
                      <a:pt x="3264" y="0"/>
                      <a:pt x="260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27"/>
              <p:cNvSpPr/>
              <p:nvPr/>
            </p:nvSpPr>
            <p:spPr>
              <a:xfrm>
                <a:off x="2650525" y="3977450"/>
                <a:ext cx="132175" cy="117575"/>
              </a:xfrm>
              <a:custGeom>
                <a:rect b="b" l="l" r="r" t="t"/>
                <a:pathLst>
                  <a:path extrusionOk="0" h="4703" w="5287">
                    <a:moveTo>
                      <a:pt x="2691" y="814"/>
                    </a:moveTo>
                    <a:cubicBezTo>
                      <a:pt x="3549" y="814"/>
                      <a:pt x="4465" y="2017"/>
                      <a:pt x="4311" y="3076"/>
                    </a:cubicBezTo>
                    <a:cubicBezTo>
                      <a:pt x="4299" y="3374"/>
                      <a:pt x="4132" y="3648"/>
                      <a:pt x="3882" y="3803"/>
                    </a:cubicBezTo>
                    <a:cubicBezTo>
                      <a:pt x="3774" y="3859"/>
                      <a:pt x="3656" y="3885"/>
                      <a:pt x="3532" y="3885"/>
                    </a:cubicBezTo>
                    <a:cubicBezTo>
                      <a:pt x="3051" y="3885"/>
                      <a:pt x="2487" y="3487"/>
                      <a:pt x="2156" y="2862"/>
                    </a:cubicBezTo>
                    <a:cubicBezTo>
                      <a:pt x="2108" y="2779"/>
                      <a:pt x="2120" y="2779"/>
                      <a:pt x="2120" y="2779"/>
                    </a:cubicBezTo>
                    <a:cubicBezTo>
                      <a:pt x="1667" y="1850"/>
                      <a:pt x="1906" y="814"/>
                      <a:pt x="2691" y="814"/>
                    </a:cubicBezTo>
                    <a:close/>
                    <a:moveTo>
                      <a:pt x="2695" y="0"/>
                    </a:moveTo>
                    <a:cubicBezTo>
                      <a:pt x="2030" y="0"/>
                      <a:pt x="1472" y="394"/>
                      <a:pt x="1227" y="1028"/>
                    </a:cubicBezTo>
                    <a:lnTo>
                      <a:pt x="739" y="76"/>
                    </a:lnTo>
                    <a:cubicBezTo>
                      <a:pt x="524" y="243"/>
                      <a:pt x="274" y="362"/>
                      <a:pt x="1" y="421"/>
                    </a:cubicBezTo>
                    <a:cubicBezTo>
                      <a:pt x="12" y="445"/>
                      <a:pt x="1429" y="3243"/>
                      <a:pt x="1429" y="3243"/>
                    </a:cubicBezTo>
                    <a:cubicBezTo>
                      <a:pt x="1703" y="3779"/>
                      <a:pt x="2144" y="4219"/>
                      <a:pt x="2679" y="4493"/>
                    </a:cubicBezTo>
                    <a:cubicBezTo>
                      <a:pt x="2970" y="4635"/>
                      <a:pt x="3259" y="4702"/>
                      <a:pt x="3532" y="4702"/>
                    </a:cubicBezTo>
                    <a:cubicBezTo>
                      <a:pt x="4331" y="4702"/>
                      <a:pt x="4987" y="4128"/>
                      <a:pt x="5120" y="3195"/>
                    </a:cubicBezTo>
                    <a:cubicBezTo>
                      <a:pt x="5287" y="2041"/>
                      <a:pt x="4596" y="731"/>
                      <a:pt x="3549" y="207"/>
                    </a:cubicBezTo>
                    <a:cubicBezTo>
                      <a:pt x="3256" y="66"/>
                      <a:pt x="2966" y="0"/>
                      <a:pt x="26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3" name="Shape 1303"/>
        <p:cNvGrpSpPr/>
        <p:nvPr/>
      </p:nvGrpSpPr>
      <p:grpSpPr>
        <a:xfrm>
          <a:off x="0" y="0"/>
          <a:ext cx="0" cy="0"/>
          <a:chOff x="0" y="0"/>
          <a:chExt cx="0" cy="0"/>
        </a:xfrm>
      </p:grpSpPr>
      <p:sp>
        <p:nvSpPr>
          <p:cNvPr id="1304" name="Google Shape;1304;p54"/>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500"/>
              <a:t>Step-by-step Guide to Registration</a:t>
            </a:r>
            <a:endParaRPr sz="3500"/>
          </a:p>
        </p:txBody>
      </p:sp>
      <p:sp>
        <p:nvSpPr>
          <p:cNvPr id="1305" name="Google Shape;1305;p54"/>
          <p:cNvSpPr txBox="1"/>
          <p:nvPr/>
        </p:nvSpPr>
        <p:spPr>
          <a:xfrm>
            <a:off x="604800" y="2780525"/>
            <a:ext cx="3967200" cy="738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latin typeface="KoHo Medium"/>
                <a:ea typeface="KoHo Medium"/>
                <a:cs typeface="KoHo Medium"/>
                <a:sym typeface="KoHo Medium"/>
              </a:rPr>
              <a:t>9) Submit payment and confirm your ACT registration</a:t>
            </a:r>
            <a:endParaRPr sz="1800">
              <a:latin typeface="KoHo Medium"/>
              <a:ea typeface="KoHo Medium"/>
              <a:cs typeface="KoHo Medium"/>
              <a:sym typeface="KoHo Medium"/>
            </a:endParaRPr>
          </a:p>
        </p:txBody>
      </p:sp>
      <p:pic>
        <p:nvPicPr>
          <p:cNvPr id="1306" name="Google Shape;1306;p54"/>
          <p:cNvPicPr preferRelativeResize="0"/>
          <p:nvPr/>
        </p:nvPicPr>
        <p:blipFill>
          <a:blip r:embed="rId3">
            <a:alphaModFix/>
          </a:blip>
          <a:stretch>
            <a:fillRect/>
          </a:stretch>
        </p:blipFill>
        <p:spPr>
          <a:xfrm>
            <a:off x="4650550" y="2079750"/>
            <a:ext cx="4267201" cy="2140439"/>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0" name="Shape 1310"/>
        <p:cNvGrpSpPr/>
        <p:nvPr/>
      </p:nvGrpSpPr>
      <p:grpSpPr>
        <a:xfrm>
          <a:off x="0" y="0"/>
          <a:ext cx="0" cy="0"/>
          <a:chOff x="0" y="0"/>
          <a:chExt cx="0" cy="0"/>
        </a:xfrm>
      </p:grpSpPr>
      <p:sp>
        <p:nvSpPr>
          <p:cNvPr id="1311" name="Google Shape;1311;p55"/>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Some Newer Changes</a:t>
            </a:r>
            <a:endParaRPr/>
          </a:p>
        </p:txBody>
      </p:sp>
      <p:sp>
        <p:nvSpPr>
          <p:cNvPr id="1312" name="Google Shape;1312;p55"/>
          <p:cNvSpPr txBox="1"/>
          <p:nvPr>
            <p:ph idx="14" type="subTitle"/>
          </p:nvPr>
        </p:nvSpPr>
        <p:spPr>
          <a:xfrm>
            <a:off x="1067575" y="1382225"/>
            <a:ext cx="7251900" cy="3107400"/>
          </a:xfrm>
          <a:prstGeom prst="rect">
            <a:avLst/>
          </a:prstGeom>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rgbClr val="000000"/>
              </a:buClr>
              <a:buSzPts val="1600"/>
              <a:buFont typeface="KoHo"/>
              <a:buChar char="●"/>
            </a:pPr>
            <a:r>
              <a:rPr lang="en">
                <a:solidFill>
                  <a:srgbClr val="000000"/>
                </a:solidFill>
                <a:latin typeface="KoHo"/>
                <a:ea typeface="KoHo"/>
                <a:cs typeface="KoHo"/>
                <a:sym typeface="KoHo"/>
              </a:rPr>
              <a:t>Most colleges now however are </a:t>
            </a:r>
            <a:r>
              <a:rPr b="1" lang="en">
                <a:solidFill>
                  <a:srgbClr val="000000"/>
                </a:solidFill>
                <a:latin typeface="KoHo"/>
                <a:ea typeface="KoHo"/>
                <a:cs typeface="KoHo"/>
                <a:sym typeface="KoHo"/>
              </a:rPr>
              <a:t>test-optional</a:t>
            </a:r>
            <a:r>
              <a:rPr lang="en">
                <a:solidFill>
                  <a:srgbClr val="000000"/>
                </a:solidFill>
                <a:latin typeface="KoHo"/>
                <a:ea typeface="KoHo"/>
                <a:cs typeface="KoHo"/>
                <a:sym typeface="KoHo"/>
              </a:rPr>
              <a:t> or </a:t>
            </a:r>
            <a:r>
              <a:rPr b="1" lang="en">
                <a:solidFill>
                  <a:srgbClr val="000000"/>
                </a:solidFill>
                <a:latin typeface="KoHo"/>
                <a:ea typeface="KoHo"/>
                <a:cs typeface="KoHo"/>
                <a:sym typeface="KoHo"/>
              </a:rPr>
              <a:t>test-blind.</a:t>
            </a:r>
            <a:r>
              <a:rPr lang="en">
                <a:solidFill>
                  <a:srgbClr val="000000"/>
                </a:solidFill>
                <a:latin typeface="KoHo"/>
                <a:ea typeface="KoHo"/>
                <a:cs typeface="KoHo"/>
                <a:sym typeface="KoHo"/>
              </a:rPr>
              <a:t> This was partly due to the COVID-19 pandemic that temporarily shut down testing sites. This means that the </a:t>
            </a:r>
            <a:r>
              <a:rPr lang="en" u="sng">
                <a:solidFill>
                  <a:srgbClr val="000000"/>
                </a:solidFill>
                <a:latin typeface="KoHo"/>
                <a:ea typeface="KoHo"/>
                <a:cs typeface="KoHo"/>
                <a:sym typeface="KoHo"/>
              </a:rPr>
              <a:t>SAT or ACT is no longer required for admission to these schools</a:t>
            </a:r>
            <a:endParaRPr u="sng">
              <a:solidFill>
                <a:srgbClr val="000000"/>
              </a:solidFill>
              <a:latin typeface="KoHo"/>
              <a:ea typeface="KoHo"/>
              <a:cs typeface="KoHo"/>
              <a:sym typeface="KoHo"/>
            </a:endParaRPr>
          </a:p>
          <a:p>
            <a:pPr indent="-330200" lvl="1" marL="914400" rtl="0" algn="l">
              <a:lnSpc>
                <a:spcPct val="115000"/>
              </a:lnSpc>
              <a:spcBef>
                <a:spcPts val="0"/>
              </a:spcBef>
              <a:spcAft>
                <a:spcPts val="0"/>
              </a:spcAft>
              <a:buClr>
                <a:srgbClr val="000000"/>
              </a:buClr>
              <a:buSzPts val="1600"/>
              <a:buFont typeface="KoHo"/>
              <a:buChar char="○"/>
            </a:pPr>
            <a:r>
              <a:rPr lang="en">
                <a:solidFill>
                  <a:srgbClr val="000000"/>
                </a:solidFill>
                <a:latin typeface="KoHo"/>
                <a:ea typeface="KoHo"/>
                <a:cs typeface="KoHo"/>
                <a:sym typeface="KoHo"/>
              </a:rPr>
              <a:t>However some top colleges and universities still require applicants to submit SAT or ACT score so you should make sure to research the requirements for the schools you are applying to. </a:t>
            </a:r>
            <a:endParaRPr>
              <a:solidFill>
                <a:srgbClr val="000000"/>
              </a:solidFill>
              <a:latin typeface="KoHo"/>
              <a:ea typeface="KoHo"/>
              <a:cs typeface="KoHo"/>
              <a:sym typeface="KoHo"/>
            </a:endParaRPr>
          </a:p>
          <a:p>
            <a:pPr indent="-330200" lvl="0" marL="457200" rtl="0" algn="l">
              <a:lnSpc>
                <a:spcPct val="115000"/>
              </a:lnSpc>
              <a:spcBef>
                <a:spcPts val="0"/>
              </a:spcBef>
              <a:spcAft>
                <a:spcPts val="0"/>
              </a:spcAft>
              <a:buClr>
                <a:srgbClr val="000000"/>
              </a:buClr>
              <a:buSzPts val="1600"/>
              <a:buFont typeface="KoHo"/>
              <a:buChar char="●"/>
            </a:pPr>
            <a:r>
              <a:rPr lang="en">
                <a:solidFill>
                  <a:srgbClr val="000000"/>
                </a:solidFill>
                <a:latin typeface="KoHo"/>
                <a:ea typeface="KoHo"/>
                <a:cs typeface="KoHo"/>
                <a:sym typeface="KoHo"/>
              </a:rPr>
              <a:t>Starting in fall 2023, all students taking PSAT-related assessments will take digital tests. SAT school day and SAT weekend administrations in the U.S. will still be paper and pencil.</a:t>
            </a:r>
            <a:endParaRPr>
              <a:solidFill>
                <a:srgbClr val="000000"/>
              </a:solidFill>
              <a:latin typeface="KoHo"/>
              <a:ea typeface="KoHo"/>
              <a:cs typeface="KoHo"/>
              <a:sym typeface="KoHo"/>
            </a:endParaRPr>
          </a:p>
          <a:p>
            <a:pPr indent="-330200" lvl="1" marL="914400" rtl="0" algn="l">
              <a:lnSpc>
                <a:spcPct val="115000"/>
              </a:lnSpc>
              <a:spcBef>
                <a:spcPts val="0"/>
              </a:spcBef>
              <a:spcAft>
                <a:spcPts val="0"/>
              </a:spcAft>
              <a:buClr>
                <a:srgbClr val="000000"/>
              </a:buClr>
              <a:buSzPts val="1600"/>
              <a:buFont typeface="KoHo"/>
              <a:buChar char="○"/>
            </a:pPr>
            <a:r>
              <a:rPr lang="en">
                <a:solidFill>
                  <a:srgbClr val="000000"/>
                </a:solidFill>
                <a:latin typeface="KoHo"/>
                <a:ea typeface="KoHo"/>
                <a:cs typeface="KoHo"/>
                <a:sym typeface="KoHo"/>
              </a:rPr>
              <a:t>However starting spring 2024, all students will take the full SAT assessments digitally</a:t>
            </a:r>
            <a:endParaRPr>
              <a:solidFill>
                <a:srgbClr val="000000"/>
              </a:solidFill>
              <a:latin typeface="KoHo"/>
              <a:ea typeface="KoHo"/>
              <a:cs typeface="KoHo"/>
              <a:sym typeface="KoHo"/>
            </a:endParaRPr>
          </a:p>
          <a:p>
            <a:pPr indent="0" lvl="0" marL="0" rtl="0" algn="l">
              <a:spcBef>
                <a:spcPts val="0"/>
              </a:spcBef>
              <a:spcAft>
                <a:spcPts val="160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6" name="Shape 1316"/>
        <p:cNvGrpSpPr/>
        <p:nvPr/>
      </p:nvGrpSpPr>
      <p:grpSpPr>
        <a:xfrm>
          <a:off x="0" y="0"/>
          <a:ext cx="0" cy="0"/>
          <a:chOff x="0" y="0"/>
          <a:chExt cx="0" cy="0"/>
        </a:xfrm>
      </p:grpSpPr>
      <p:sp>
        <p:nvSpPr>
          <p:cNvPr id="1317" name="Google Shape;1317;p56"/>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RESOURCES</a:t>
            </a:r>
            <a:endParaRPr/>
          </a:p>
        </p:txBody>
      </p:sp>
      <p:sp>
        <p:nvSpPr>
          <p:cNvPr id="1318" name="Google Shape;1318;p56"/>
          <p:cNvSpPr txBox="1"/>
          <p:nvPr>
            <p:ph idx="1" type="body"/>
          </p:nvPr>
        </p:nvSpPr>
        <p:spPr>
          <a:xfrm>
            <a:off x="713225" y="1273500"/>
            <a:ext cx="7717500" cy="333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400"/>
              <a:t>Test Prep Resources</a:t>
            </a:r>
            <a:endParaRPr sz="1100">
              <a:solidFill>
                <a:srgbClr val="000000"/>
              </a:solidFill>
              <a:latin typeface="Arial"/>
              <a:ea typeface="Arial"/>
              <a:cs typeface="Arial"/>
              <a:sym typeface="Arial"/>
            </a:endParaRPr>
          </a:p>
          <a:p>
            <a:pPr indent="-298450" lvl="0" marL="45720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What is the difference between SAT and ACT?</a:t>
            </a:r>
            <a:endParaRPr sz="1100">
              <a:solidFill>
                <a:srgbClr val="000000"/>
              </a:solidFill>
              <a:latin typeface="Arial"/>
              <a:ea typeface="Arial"/>
              <a:cs typeface="Arial"/>
              <a:sym typeface="Arial"/>
            </a:endParaRPr>
          </a:p>
          <a:p>
            <a:pPr indent="-298450" lvl="1" marL="914400" rtl="0" algn="l">
              <a:lnSpc>
                <a:spcPct val="115000"/>
              </a:lnSpc>
              <a:spcBef>
                <a:spcPts val="0"/>
              </a:spcBef>
              <a:spcAft>
                <a:spcPts val="0"/>
              </a:spcAft>
              <a:buClr>
                <a:srgbClr val="0000FF"/>
              </a:buClr>
              <a:buSzPts val="1100"/>
              <a:buFont typeface="Arial"/>
              <a:buChar char="○"/>
            </a:pPr>
            <a:r>
              <a:rPr b="1" lang="en" sz="1100" u="sng">
                <a:solidFill>
                  <a:srgbClr val="0000FF"/>
                </a:solidFill>
                <a:latin typeface="Arial"/>
                <a:ea typeface="Arial"/>
                <a:cs typeface="Arial"/>
                <a:sym typeface="Arial"/>
                <a:hlinkClick r:id="rId3">
                  <a:extLst>
                    <a:ext uri="{A12FA001-AC4F-418D-AE19-62706E023703}">
                      <ahyp:hlinkClr val="tx"/>
                    </a:ext>
                  </a:extLst>
                </a:hlinkClick>
              </a:rPr>
              <a:t>Princeton Review’s SAT vs ACT comparison for students</a:t>
            </a:r>
            <a:endParaRPr b="1" sz="1100">
              <a:solidFill>
                <a:srgbClr val="0000FF"/>
              </a:solidFill>
              <a:latin typeface="Arial"/>
              <a:ea typeface="Arial"/>
              <a:cs typeface="Arial"/>
              <a:sym typeface="Arial"/>
            </a:endParaRPr>
          </a:p>
          <a:p>
            <a:pPr indent="-298450" lvl="1" marL="914400" rtl="0" algn="l">
              <a:lnSpc>
                <a:spcPct val="115000"/>
              </a:lnSpc>
              <a:spcBef>
                <a:spcPts val="0"/>
              </a:spcBef>
              <a:spcAft>
                <a:spcPts val="0"/>
              </a:spcAft>
              <a:buClr>
                <a:srgbClr val="0000FF"/>
              </a:buClr>
              <a:buSzPts val="1100"/>
              <a:buFont typeface="Arial"/>
              <a:buChar char="○"/>
            </a:pPr>
            <a:r>
              <a:rPr b="1" lang="en" sz="1100" u="sng">
                <a:solidFill>
                  <a:srgbClr val="0000FF"/>
                </a:solidFill>
                <a:latin typeface="Arial"/>
                <a:ea typeface="Arial"/>
                <a:cs typeface="Arial"/>
                <a:sym typeface="Arial"/>
                <a:hlinkClick r:id="rId4">
                  <a:extLst>
                    <a:ext uri="{A12FA001-AC4F-418D-AE19-62706E023703}">
                      <ahyp:hlinkClr val="tx"/>
                    </a:ext>
                  </a:extLst>
                </a:hlinkClick>
              </a:rPr>
              <a:t>US news’ ACT vs SAT comparison for students</a:t>
            </a:r>
            <a:endParaRPr b="1" sz="1100">
              <a:solidFill>
                <a:srgbClr val="0000FF"/>
              </a:solidFill>
              <a:latin typeface="Arial"/>
              <a:ea typeface="Arial"/>
              <a:cs typeface="Arial"/>
              <a:sym typeface="Arial"/>
            </a:endParaRPr>
          </a:p>
          <a:p>
            <a:pPr indent="-298450" lvl="1" marL="914400" rtl="0" algn="l">
              <a:lnSpc>
                <a:spcPct val="115000"/>
              </a:lnSpc>
              <a:spcBef>
                <a:spcPts val="0"/>
              </a:spcBef>
              <a:spcAft>
                <a:spcPts val="0"/>
              </a:spcAft>
              <a:buClr>
                <a:srgbClr val="0000FF"/>
              </a:buClr>
              <a:buSzPts val="1100"/>
              <a:buFont typeface="Arial"/>
              <a:buChar char="○"/>
            </a:pPr>
            <a:r>
              <a:rPr b="1" lang="en" sz="1100" u="sng">
                <a:solidFill>
                  <a:srgbClr val="0000FF"/>
                </a:solidFill>
                <a:latin typeface="Arial"/>
                <a:ea typeface="Arial"/>
                <a:cs typeface="Arial"/>
                <a:sym typeface="Arial"/>
                <a:hlinkClick r:id="rId5">
                  <a:extLst>
                    <a:ext uri="{A12FA001-AC4F-418D-AE19-62706E023703}">
                      <ahyp:hlinkClr val="tx"/>
                    </a:ext>
                  </a:extLst>
                </a:hlinkClick>
              </a:rPr>
              <a:t>PrepScholar’s SAT VS ACT comparison for students</a:t>
            </a:r>
            <a:endParaRPr b="1" sz="1100">
              <a:solidFill>
                <a:srgbClr val="0000FF"/>
              </a:solidFill>
              <a:latin typeface="Arial"/>
              <a:ea typeface="Arial"/>
              <a:cs typeface="Arial"/>
              <a:sym typeface="Arial"/>
            </a:endParaRPr>
          </a:p>
          <a:p>
            <a:pPr indent="-298450" lvl="0" marL="45720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SAT</a:t>
            </a:r>
            <a:endParaRPr sz="1100">
              <a:solidFill>
                <a:srgbClr val="000000"/>
              </a:solidFill>
              <a:latin typeface="Arial"/>
              <a:ea typeface="Arial"/>
              <a:cs typeface="Arial"/>
              <a:sym typeface="Arial"/>
            </a:endParaRPr>
          </a:p>
          <a:p>
            <a:pPr indent="-298450" lvl="1" marL="914400" rtl="0" algn="l">
              <a:lnSpc>
                <a:spcPct val="115000"/>
              </a:lnSpc>
              <a:spcBef>
                <a:spcPts val="0"/>
              </a:spcBef>
              <a:spcAft>
                <a:spcPts val="0"/>
              </a:spcAft>
              <a:buClr>
                <a:srgbClr val="0000FF"/>
              </a:buClr>
              <a:buSzPts val="1100"/>
              <a:buFont typeface="Arial"/>
              <a:buChar char="○"/>
            </a:pPr>
            <a:r>
              <a:rPr b="1" lang="en" sz="1100" u="sng">
                <a:solidFill>
                  <a:srgbClr val="0000FF"/>
                </a:solidFill>
                <a:latin typeface="Arial"/>
                <a:ea typeface="Arial"/>
                <a:cs typeface="Arial"/>
                <a:sym typeface="Arial"/>
                <a:hlinkClick r:id="rId6">
                  <a:extLst>
                    <a:ext uri="{A12FA001-AC4F-418D-AE19-62706E023703}">
                      <ahyp:hlinkClr val="tx"/>
                    </a:ext>
                  </a:extLst>
                </a:hlinkClick>
              </a:rPr>
              <a:t>Khan Academy</a:t>
            </a:r>
            <a:r>
              <a:rPr b="1" lang="en" sz="1100">
                <a:solidFill>
                  <a:srgbClr val="0000FF"/>
                </a:solidFill>
                <a:latin typeface="Arial"/>
                <a:ea typeface="Arial"/>
                <a:cs typeface="Arial"/>
                <a:sym typeface="Arial"/>
              </a:rPr>
              <a:t> </a:t>
            </a:r>
            <a:endParaRPr b="1" sz="1100">
              <a:solidFill>
                <a:srgbClr val="0000FF"/>
              </a:solidFill>
              <a:latin typeface="Arial"/>
              <a:ea typeface="Arial"/>
              <a:cs typeface="Arial"/>
              <a:sym typeface="Arial"/>
            </a:endParaRPr>
          </a:p>
          <a:p>
            <a:pPr indent="-298450" lvl="2" marL="137160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Strategies and samples of practice questions for the reading, writing, math, and essay sections of the SAT with additional free practice exams</a:t>
            </a:r>
            <a:endParaRPr sz="1100">
              <a:solidFill>
                <a:srgbClr val="000000"/>
              </a:solidFill>
              <a:latin typeface="Arial"/>
              <a:ea typeface="Arial"/>
              <a:cs typeface="Arial"/>
              <a:sym typeface="Arial"/>
            </a:endParaRPr>
          </a:p>
          <a:p>
            <a:pPr indent="-298450" lvl="1" marL="914400" rtl="0" algn="l">
              <a:lnSpc>
                <a:spcPct val="115000"/>
              </a:lnSpc>
              <a:spcBef>
                <a:spcPts val="0"/>
              </a:spcBef>
              <a:spcAft>
                <a:spcPts val="0"/>
              </a:spcAft>
              <a:buClr>
                <a:srgbClr val="000000"/>
              </a:buClr>
              <a:buSzPts val="1100"/>
              <a:buFont typeface="Arial"/>
              <a:buChar char="○"/>
            </a:pPr>
            <a:r>
              <a:rPr b="1" lang="en" sz="1100" u="sng">
                <a:solidFill>
                  <a:srgbClr val="0000FF"/>
                </a:solidFill>
                <a:latin typeface="Arial"/>
                <a:ea typeface="Arial"/>
                <a:cs typeface="Arial"/>
                <a:sym typeface="Arial"/>
                <a:hlinkClick r:id="rId7">
                  <a:extLst>
                    <a:ext uri="{A12FA001-AC4F-418D-AE19-62706E023703}">
                      <ahyp:hlinkClr val="tx"/>
                    </a:ext>
                  </a:extLst>
                </a:hlinkClick>
              </a:rPr>
              <a:t>Varsity tutors</a:t>
            </a:r>
            <a:r>
              <a:rPr b="1" lang="en" sz="1100">
                <a:solidFill>
                  <a:srgbClr val="0000FF"/>
                </a:solidFill>
                <a:latin typeface="Arial"/>
                <a:ea typeface="Arial"/>
                <a:cs typeface="Arial"/>
                <a:sym typeface="Arial"/>
              </a:rPr>
              <a:t> </a:t>
            </a:r>
            <a:r>
              <a:rPr lang="en" sz="1100">
                <a:solidFill>
                  <a:srgbClr val="000000"/>
                </a:solidFill>
                <a:latin typeface="Arial"/>
                <a:ea typeface="Arial"/>
                <a:cs typeface="Arial"/>
                <a:sym typeface="Arial"/>
              </a:rPr>
              <a:t>(classes) </a:t>
            </a:r>
            <a:endParaRPr sz="1100">
              <a:solidFill>
                <a:srgbClr val="000000"/>
              </a:solidFill>
              <a:latin typeface="Arial"/>
              <a:ea typeface="Arial"/>
              <a:cs typeface="Arial"/>
              <a:sym typeface="Arial"/>
            </a:endParaRPr>
          </a:p>
          <a:p>
            <a:pPr indent="-298450" lvl="2" marL="137160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Free live SAT online classes</a:t>
            </a:r>
            <a:endParaRPr sz="1100">
              <a:solidFill>
                <a:srgbClr val="000000"/>
              </a:solidFill>
              <a:latin typeface="Arial"/>
              <a:ea typeface="Arial"/>
              <a:cs typeface="Arial"/>
              <a:sym typeface="Arial"/>
            </a:endParaRPr>
          </a:p>
          <a:p>
            <a:pPr indent="-298450" lvl="1" marL="914400" rtl="0" algn="l">
              <a:lnSpc>
                <a:spcPct val="115000"/>
              </a:lnSpc>
              <a:spcBef>
                <a:spcPts val="0"/>
              </a:spcBef>
              <a:spcAft>
                <a:spcPts val="0"/>
              </a:spcAft>
              <a:buClr>
                <a:srgbClr val="000000"/>
              </a:buClr>
              <a:buSzPts val="1100"/>
              <a:buFont typeface="Arial"/>
              <a:buChar char="○"/>
            </a:pPr>
            <a:r>
              <a:rPr b="1" lang="en" sz="1100" u="sng">
                <a:solidFill>
                  <a:srgbClr val="0000FF"/>
                </a:solidFill>
                <a:latin typeface="Arial"/>
                <a:ea typeface="Arial"/>
                <a:cs typeface="Arial"/>
                <a:sym typeface="Arial"/>
                <a:hlinkClick r:id="rId8">
                  <a:extLst>
                    <a:ext uri="{A12FA001-AC4F-418D-AE19-62706E023703}">
                      <ahyp:hlinkClr val="tx"/>
                    </a:ext>
                  </a:extLst>
                </a:hlinkClick>
              </a:rPr>
              <a:t>Princeton review</a:t>
            </a:r>
            <a:r>
              <a:rPr b="1" lang="en" sz="1100">
                <a:solidFill>
                  <a:srgbClr val="0000FF"/>
                </a:solidFill>
                <a:latin typeface="Arial"/>
                <a:ea typeface="Arial"/>
                <a:cs typeface="Arial"/>
                <a:sym typeface="Arial"/>
              </a:rPr>
              <a:t> </a:t>
            </a:r>
            <a:r>
              <a:rPr lang="en" sz="1100">
                <a:solidFill>
                  <a:srgbClr val="000000"/>
                </a:solidFill>
                <a:latin typeface="Arial"/>
                <a:ea typeface="Arial"/>
                <a:cs typeface="Arial"/>
                <a:sym typeface="Arial"/>
              </a:rPr>
              <a:t>(practice materials) </a:t>
            </a:r>
            <a:endParaRPr sz="1100">
              <a:solidFill>
                <a:srgbClr val="000000"/>
              </a:solidFill>
              <a:latin typeface="Arial"/>
              <a:ea typeface="Arial"/>
              <a:cs typeface="Arial"/>
              <a:sym typeface="Arial"/>
            </a:endParaRPr>
          </a:p>
          <a:p>
            <a:pPr indent="-298450" lvl="2" marL="137160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Free SAT practice events, seminars, and exams</a:t>
            </a:r>
            <a:endParaRPr sz="1100">
              <a:solidFill>
                <a:srgbClr val="000000"/>
              </a:solidFill>
              <a:latin typeface="Arial"/>
              <a:ea typeface="Arial"/>
              <a:cs typeface="Arial"/>
              <a:sym typeface="Arial"/>
            </a:endParaRPr>
          </a:p>
          <a:p>
            <a:pPr indent="-298450" lvl="0" marL="45720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ACT</a:t>
            </a:r>
            <a:endParaRPr sz="1100">
              <a:solidFill>
                <a:srgbClr val="000000"/>
              </a:solidFill>
              <a:latin typeface="Arial"/>
              <a:ea typeface="Arial"/>
              <a:cs typeface="Arial"/>
              <a:sym typeface="Arial"/>
            </a:endParaRPr>
          </a:p>
          <a:p>
            <a:pPr indent="-298450" lvl="1" marL="914400" rtl="0" algn="l">
              <a:lnSpc>
                <a:spcPct val="115000"/>
              </a:lnSpc>
              <a:spcBef>
                <a:spcPts val="0"/>
              </a:spcBef>
              <a:spcAft>
                <a:spcPts val="0"/>
              </a:spcAft>
              <a:buClr>
                <a:srgbClr val="000000"/>
              </a:buClr>
              <a:buSzPts val="1100"/>
              <a:buFont typeface="Arial"/>
              <a:buChar char="○"/>
            </a:pPr>
            <a:r>
              <a:rPr lang="en" sz="1100">
                <a:solidFill>
                  <a:srgbClr val="000000"/>
                </a:solidFill>
                <a:latin typeface="Arial"/>
                <a:ea typeface="Arial"/>
                <a:cs typeface="Arial"/>
                <a:sym typeface="Arial"/>
              </a:rPr>
              <a:t>Free official ACT practice tests from </a:t>
            </a:r>
            <a:r>
              <a:rPr b="1" lang="en" sz="1100" u="sng">
                <a:solidFill>
                  <a:srgbClr val="0000FF"/>
                </a:solidFill>
                <a:latin typeface="Arial"/>
                <a:ea typeface="Arial"/>
                <a:cs typeface="Arial"/>
                <a:sym typeface="Arial"/>
                <a:hlinkClick r:id="rId9">
                  <a:extLst>
                    <a:ext uri="{A12FA001-AC4F-418D-AE19-62706E023703}">
                      <ahyp:hlinkClr val="tx"/>
                    </a:ext>
                  </a:extLst>
                </a:hlinkClick>
              </a:rPr>
              <a:t>PrepScholar </a:t>
            </a:r>
            <a:r>
              <a:rPr b="1" lang="en" sz="1100">
                <a:solidFill>
                  <a:srgbClr val="0000FF"/>
                </a:solidFill>
                <a:latin typeface="Arial"/>
                <a:ea typeface="Arial"/>
                <a:cs typeface="Arial"/>
                <a:sym typeface="Arial"/>
              </a:rPr>
              <a:t> </a:t>
            </a:r>
            <a:endParaRPr b="1" sz="1400">
              <a:solidFill>
                <a:srgbClr val="0000FF"/>
              </a:solidFill>
              <a:latin typeface="KoHo"/>
              <a:ea typeface="KoHo"/>
              <a:cs typeface="KoHo"/>
              <a:sym typeface="KoHo"/>
            </a:endParaRPr>
          </a:p>
          <a:p>
            <a:pPr indent="0" lvl="0" marL="0" rtl="0" algn="l">
              <a:spcBef>
                <a:spcPts val="0"/>
              </a:spcBef>
              <a:spcAft>
                <a:spcPts val="0"/>
              </a:spcAft>
              <a:buNone/>
            </a:pPr>
            <a:r>
              <a:rPr b="1" lang="en" sz="1400"/>
              <a:t>Tutoring with RISE Philly</a:t>
            </a:r>
            <a:endParaRPr b="1" sz="1400">
              <a:solidFill>
                <a:schemeClr val="dk1"/>
              </a:solidFill>
            </a:endParaRPr>
          </a:p>
          <a:p>
            <a:pPr indent="-317500" lvl="0" marL="457200" rtl="0" algn="l">
              <a:spcBef>
                <a:spcPts val="0"/>
              </a:spcBef>
              <a:spcAft>
                <a:spcPts val="0"/>
              </a:spcAft>
              <a:buSzPts val="1400"/>
              <a:buChar char="●"/>
            </a:pPr>
            <a:r>
              <a:rPr lang="en" sz="1400"/>
              <a:t>For more personalized tutoring and session contact </a:t>
            </a:r>
            <a:r>
              <a:rPr b="1" lang="en" sz="1400">
                <a:latin typeface="KoHo"/>
                <a:ea typeface="KoHo"/>
                <a:cs typeface="KoHo"/>
                <a:sym typeface="KoHo"/>
              </a:rPr>
              <a:t>rise.philly.2020@gmail.com</a:t>
            </a:r>
            <a:endParaRPr b="1" sz="1400">
              <a:latin typeface="KoHo"/>
              <a:ea typeface="KoHo"/>
              <a:cs typeface="KoHo"/>
              <a:sym typeface="KoH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2" name="Shape 1322"/>
        <p:cNvGrpSpPr/>
        <p:nvPr/>
      </p:nvGrpSpPr>
      <p:grpSpPr>
        <a:xfrm>
          <a:off x="0" y="0"/>
          <a:ext cx="0" cy="0"/>
          <a:chOff x="0" y="0"/>
          <a:chExt cx="0" cy="0"/>
        </a:xfrm>
      </p:grpSpPr>
      <p:sp>
        <p:nvSpPr>
          <p:cNvPr id="1323" name="Google Shape;1323;p57"/>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Final Message…</a:t>
            </a:r>
            <a:endParaRPr/>
          </a:p>
        </p:txBody>
      </p:sp>
      <p:sp>
        <p:nvSpPr>
          <p:cNvPr id="1324" name="Google Shape;1324;p57"/>
          <p:cNvSpPr txBox="1"/>
          <p:nvPr/>
        </p:nvSpPr>
        <p:spPr>
          <a:xfrm>
            <a:off x="713225" y="1339350"/>
            <a:ext cx="7958400" cy="1723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SzPts val="2000"/>
              <a:buFont typeface="KoHo Medium"/>
              <a:buChar char="●"/>
            </a:pPr>
            <a:r>
              <a:rPr lang="en" sz="2000">
                <a:latin typeface="KoHo Medium"/>
                <a:ea typeface="KoHo Medium"/>
                <a:cs typeface="KoHo Medium"/>
                <a:sym typeface="KoHo Medium"/>
              </a:rPr>
              <a:t>Research into the schools you are thinking of applying to</a:t>
            </a:r>
            <a:endParaRPr sz="2000">
              <a:latin typeface="KoHo Medium"/>
              <a:ea typeface="KoHo Medium"/>
              <a:cs typeface="KoHo Medium"/>
              <a:sym typeface="KoHo Medium"/>
            </a:endParaRPr>
          </a:p>
          <a:p>
            <a:pPr indent="-355600" lvl="0" marL="457200" rtl="0" algn="l">
              <a:spcBef>
                <a:spcPts val="0"/>
              </a:spcBef>
              <a:spcAft>
                <a:spcPts val="0"/>
              </a:spcAft>
              <a:buSzPts val="2000"/>
              <a:buFont typeface="KoHo Medium"/>
              <a:buChar char="●"/>
            </a:pPr>
            <a:r>
              <a:rPr lang="en" sz="2000">
                <a:latin typeface="KoHo Medium"/>
                <a:ea typeface="KoHo Medium"/>
                <a:cs typeface="KoHo Medium"/>
                <a:sym typeface="KoHo Medium"/>
              </a:rPr>
              <a:t>Decide whether or not taking the SAT or ACT is the right choice for you</a:t>
            </a:r>
            <a:endParaRPr sz="2000">
              <a:latin typeface="KoHo Medium"/>
              <a:ea typeface="KoHo Medium"/>
              <a:cs typeface="KoHo Medium"/>
              <a:sym typeface="KoHo Medium"/>
            </a:endParaRPr>
          </a:p>
          <a:p>
            <a:pPr indent="-355600" lvl="0" marL="457200" rtl="0" algn="l">
              <a:spcBef>
                <a:spcPts val="0"/>
              </a:spcBef>
              <a:spcAft>
                <a:spcPts val="0"/>
              </a:spcAft>
              <a:buSzPts val="2000"/>
              <a:buFont typeface="KoHo Medium"/>
              <a:buChar char="●"/>
            </a:pPr>
            <a:r>
              <a:rPr lang="en" sz="2000">
                <a:latin typeface="KoHo Medium"/>
                <a:ea typeface="KoHo Medium"/>
                <a:cs typeface="KoHo Medium"/>
                <a:sym typeface="KoHo Medium"/>
              </a:rPr>
              <a:t>Choose when to take the exam</a:t>
            </a:r>
            <a:endParaRPr sz="2000">
              <a:latin typeface="KoHo Medium"/>
              <a:ea typeface="KoHo Medium"/>
              <a:cs typeface="KoHo Medium"/>
              <a:sym typeface="KoHo Medium"/>
            </a:endParaRPr>
          </a:p>
          <a:p>
            <a:pPr indent="-355600" lvl="0" marL="457200" rtl="0" algn="l">
              <a:spcBef>
                <a:spcPts val="0"/>
              </a:spcBef>
              <a:spcAft>
                <a:spcPts val="0"/>
              </a:spcAft>
              <a:buSzPts val="2000"/>
              <a:buFont typeface="KoHo Medium"/>
              <a:buChar char="●"/>
            </a:pPr>
            <a:r>
              <a:rPr lang="en" sz="2000">
                <a:latin typeface="KoHo Medium"/>
                <a:ea typeface="KoHo Medium"/>
                <a:cs typeface="KoHo Medium"/>
                <a:sym typeface="KoHo Medium"/>
              </a:rPr>
              <a:t>And lastly… start prepping! You got this!</a:t>
            </a:r>
            <a:endParaRPr sz="2000">
              <a:latin typeface="KoHo Medium"/>
              <a:ea typeface="KoHo Medium"/>
              <a:cs typeface="KoHo Medium"/>
              <a:sym typeface="KoHo Medium"/>
            </a:endParaRPr>
          </a:p>
        </p:txBody>
      </p:sp>
      <p:pic>
        <p:nvPicPr>
          <p:cNvPr id="1325" name="Google Shape;1325;p57"/>
          <p:cNvPicPr preferRelativeResize="0"/>
          <p:nvPr/>
        </p:nvPicPr>
        <p:blipFill>
          <a:blip r:embed="rId3">
            <a:alphaModFix/>
          </a:blip>
          <a:stretch>
            <a:fillRect/>
          </a:stretch>
        </p:blipFill>
        <p:spPr>
          <a:xfrm>
            <a:off x="6335275" y="2942275"/>
            <a:ext cx="2095500" cy="1924050"/>
          </a:xfrm>
          <a:prstGeom prst="rect">
            <a:avLst/>
          </a:prstGeom>
          <a:noFill/>
          <a:ln>
            <a:noFill/>
          </a:ln>
        </p:spPr>
      </p:pic>
      <p:pic>
        <p:nvPicPr>
          <p:cNvPr id="1326" name="Google Shape;1326;p57"/>
          <p:cNvPicPr preferRelativeResize="0"/>
          <p:nvPr/>
        </p:nvPicPr>
        <p:blipFill>
          <a:blip r:embed="rId4">
            <a:alphaModFix/>
          </a:blip>
          <a:stretch>
            <a:fillRect/>
          </a:stretch>
        </p:blipFill>
        <p:spPr>
          <a:xfrm>
            <a:off x="2967075" y="2942275"/>
            <a:ext cx="2147525" cy="21475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7" name="Shape 467"/>
        <p:cNvGrpSpPr/>
        <p:nvPr/>
      </p:nvGrpSpPr>
      <p:grpSpPr>
        <a:xfrm>
          <a:off x="0" y="0"/>
          <a:ext cx="0" cy="0"/>
          <a:chOff x="0" y="0"/>
          <a:chExt cx="0" cy="0"/>
        </a:xfrm>
      </p:grpSpPr>
      <p:sp>
        <p:nvSpPr>
          <p:cNvPr id="468" name="Google Shape;468;p28"/>
          <p:cNvSpPr txBox="1"/>
          <p:nvPr>
            <p:ph type="title"/>
          </p:nvPr>
        </p:nvSpPr>
        <p:spPr>
          <a:xfrm>
            <a:off x="693450" y="337575"/>
            <a:ext cx="7757100" cy="75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Benefits of Taking the Exam</a:t>
            </a:r>
            <a:endParaRPr>
              <a:latin typeface="Chelsea Market"/>
              <a:ea typeface="Chelsea Market"/>
              <a:cs typeface="Chelsea Market"/>
              <a:sym typeface="Chelsea Market"/>
            </a:endParaRPr>
          </a:p>
        </p:txBody>
      </p:sp>
      <p:sp>
        <p:nvSpPr>
          <p:cNvPr id="469" name="Google Shape;469;p28"/>
          <p:cNvSpPr txBox="1"/>
          <p:nvPr>
            <p:ph idx="1" type="subTitle"/>
          </p:nvPr>
        </p:nvSpPr>
        <p:spPr>
          <a:xfrm>
            <a:off x="2305550" y="1096575"/>
            <a:ext cx="2453400" cy="378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600"/>
          </a:p>
          <a:p>
            <a:pPr indent="-330200" lvl="0" marL="457200" rtl="0" algn="l">
              <a:spcBef>
                <a:spcPts val="1000"/>
              </a:spcBef>
              <a:spcAft>
                <a:spcPts val="0"/>
              </a:spcAft>
              <a:buSzPts val="1600"/>
              <a:buAutoNum type="arabicPeriod"/>
            </a:pPr>
            <a:r>
              <a:rPr lang="en"/>
              <a:t>Can help you with qualifying for scholarships</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AutoNum type="arabicPeriod"/>
            </a:pPr>
            <a:r>
              <a:rPr lang="en"/>
              <a:t>It can help colleges find YOU if you opt for the Student Search Service (registration)</a:t>
            </a:r>
            <a:endParaRPr/>
          </a:p>
          <a:p>
            <a:pPr indent="0" lvl="0" marL="0" rtl="0" algn="l">
              <a:spcBef>
                <a:spcPts val="0"/>
              </a:spcBef>
              <a:spcAft>
                <a:spcPts val="0"/>
              </a:spcAft>
              <a:buNone/>
            </a:pPr>
            <a:r>
              <a:t/>
            </a:r>
            <a:endParaRPr/>
          </a:p>
          <a:p>
            <a:pPr indent="-330200" lvl="0" marL="457200" rtl="0" algn="l">
              <a:spcBef>
                <a:spcPts val="0"/>
              </a:spcBef>
              <a:spcAft>
                <a:spcPts val="0"/>
              </a:spcAft>
              <a:buSzPts val="1600"/>
              <a:buAutoNum type="arabicPeriod"/>
            </a:pPr>
            <a:r>
              <a:rPr lang="en"/>
              <a:t>Can help guide your college choices</a:t>
            </a:r>
            <a:endParaRPr/>
          </a:p>
        </p:txBody>
      </p:sp>
      <p:sp>
        <p:nvSpPr>
          <p:cNvPr id="470" name="Google Shape;470;p28"/>
          <p:cNvSpPr/>
          <p:nvPr/>
        </p:nvSpPr>
        <p:spPr>
          <a:xfrm rot="393367">
            <a:off x="3228401" y="3111284"/>
            <a:ext cx="45893" cy="35547"/>
          </a:xfrm>
          <a:custGeom>
            <a:rect b="b" l="l" r="r" t="t"/>
            <a:pathLst>
              <a:path extrusionOk="0" h="897" w="1158">
                <a:moveTo>
                  <a:pt x="573" y="1"/>
                </a:moveTo>
                <a:cubicBezTo>
                  <a:pt x="1" y="1"/>
                  <a:pt x="1" y="897"/>
                  <a:pt x="573" y="897"/>
                </a:cubicBezTo>
                <a:cubicBezTo>
                  <a:pt x="1158" y="897"/>
                  <a:pt x="1158" y="1"/>
                  <a:pt x="57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71" name="Google Shape;471;p28"/>
          <p:cNvGrpSpPr/>
          <p:nvPr/>
        </p:nvGrpSpPr>
        <p:grpSpPr>
          <a:xfrm flipH="1">
            <a:off x="7102252" y="1552702"/>
            <a:ext cx="1560140" cy="3586221"/>
            <a:chOff x="2665125" y="238050"/>
            <a:chExt cx="2261400" cy="5198175"/>
          </a:xfrm>
        </p:grpSpPr>
        <p:sp>
          <p:nvSpPr>
            <p:cNvPr id="472" name="Google Shape;472;p28"/>
            <p:cNvSpPr/>
            <p:nvPr/>
          </p:nvSpPr>
          <p:spPr>
            <a:xfrm>
              <a:off x="4592525" y="4163175"/>
              <a:ext cx="136825" cy="158400"/>
            </a:xfrm>
            <a:custGeom>
              <a:rect b="b" l="l" r="r" t="t"/>
              <a:pathLst>
                <a:path extrusionOk="0" h="6336" w="5473">
                  <a:moveTo>
                    <a:pt x="99" y="0"/>
                  </a:moveTo>
                  <a:cubicBezTo>
                    <a:pt x="99" y="1676"/>
                    <a:pt x="50" y="3402"/>
                    <a:pt x="1" y="5078"/>
                  </a:cubicBezTo>
                  <a:cubicBezTo>
                    <a:pt x="50" y="4930"/>
                    <a:pt x="99" y="4782"/>
                    <a:pt x="198" y="4585"/>
                  </a:cubicBezTo>
                  <a:cubicBezTo>
                    <a:pt x="198" y="4486"/>
                    <a:pt x="198" y="4437"/>
                    <a:pt x="247" y="4338"/>
                  </a:cubicBezTo>
                  <a:cubicBezTo>
                    <a:pt x="247" y="4240"/>
                    <a:pt x="297" y="4190"/>
                    <a:pt x="297" y="4092"/>
                  </a:cubicBezTo>
                  <a:cubicBezTo>
                    <a:pt x="346" y="3944"/>
                    <a:pt x="395" y="3845"/>
                    <a:pt x="395" y="3697"/>
                  </a:cubicBezTo>
                  <a:cubicBezTo>
                    <a:pt x="543" y="3204"/>
                    <a:pt x="691" y="2662"/>
                    <a:pt x="790" y="2120"/>
                  </a:cubicBezTo>
                  <a:cubicBezTo>
                    <a:pt x="839" y="2021"/>
                    <a:pt x="839" y="1923"/>
                    <a:pt x="839" y="1824"/>
                  </a:cubicBezTo>
                  <a:cubicBezTo>
                    <a:pt x="888" y="1676"/>
                    <a:pt x="888" y="1578"/>
                    <a:pt x="937" y="1479"/>
                  </a:cubicBezTo>
                  <a:cubicBezTo>
                    <a:pt x="937" y="1282"/>
                    <a:pt x="1085" y="1183"/>
                    <a:pt x="1283" y="1183"/>
                  </a:cubicBezTo>
                  <a:cubicBezTo>
                    <a:pt x="1430" y="1233"/>
                    <a:pt x="1578" y="1381"/>
                    <a:pt x="1529" y="1578"/>
                  </a:cubicBezTo>
                  <a:cubicBezTo>
                    <a:pt x="1332" y="2613"/>
                    <a:pt x="1085" y="3599"/>
                    <a:pt x="790" y="4634"/>
                  </a:cubicBezTo>
                  <a:cubicBezTo>
                    <a:pt x="790" y="4733"/>
                    <a:pt x="740" y="4831"/>
                    <a:pt x="740" y="4880"/>
                  </a:cubicBezTo>
                  <a:cubicBezTo>
                    <a:pt x="592" y="5275"/>
                    <a:pt x="543" y="5521"/>
                    <a:pt x="494" y="5669"/>
                  </a:cubicBezTo>
                  <a:cubicBezTo>
                    <a:pt x="445" y="5669"/>
                    <a:pt x="445" y="5718"/>
                    <a:pt x="445" y="5718"/>
                  </a:cubicBezTo>
                  <a:cubicBezTo>
                    <a:pt x="445" y="5768"/>
                    <a:pt x="445" y="5768"/>
                    <a:pt x="445" y="5817"/>
                  </a:cubicBezTo>
                  <a:cubicBezTo>
                    <a:pt x="395" y="5866"/>
                    <a:pt x="395" y="5916"/>
                    <a:pt x="346" y="5916"/>
                  </a:cubicBezTo>
                  <a:cubicBezTo>
                    <a:pt x="543" y="6162"/>
                    <a:pt x="790" y="6310"/>
                    <a:pt x="1085" y="6310"/>
                  </a:cubicBezTo>
                  <a:cubicBezTo>
                    <a:pt x="1155" y="6327"/>
                    <a:pt x="1225" y="6336"/>
                    <a:pt x="1294" y="6336"/>
                  </a:cubicBezTo>
                  <a:cubicBezTo>
                    <a:pt x="1613" y="6336"/>
                    <a:pt x="1909" y="6159"/>
                    <a:pt x="2071" y="5916"/>
                  </a:cubicBezTo>
                  <a:cubicBezTo>
                    <a:pt x="2071" y="5866"/>
                    <a:pt x="2071" y="5866"/>
                    <a:pt x="2071" y="5817"/>
                  </a:cubicBezTo>
                  <a:cubicBezTo>
                    <a:pt x="2071" y="5768"/>
                    <a:pt x="2071" y="5718"/>
                    <a:pt x="2071" y="5669"/>
                  </a:cubicBezTo>
                  <a:cubicBezTo>
                    <a:pt x="2071" y="5620"/>
                    <a:pt x="2071" y="5620"/>
                    <a:pt x="2121" y="5571"/>
                  </a:cubicBezTo>
                  <a:cubicBezTo>
                    <a:pt x="2121" y="5521"/>
                    <a:pt x="2170" y="5423"/>
                    <a:pt x="2219" y="5225"/>
                  </a:cubicBezTo>
                  <a:cubicBezTo>
                    <a:pt x="2219" y="5176"/>
                    <a:pt x="2268" y="5078"/>
                    <a:pt x="2268" y="4979"/>
                  </a:cubicBezTo>
                  <a:cubicBezTo>
                    <a:pt x="2318" y="4880"/>
                    <a:pt x="2367" y="4782"/>
                    <a:pt x="2367" y="4634"/>
                  </a:cubicBezTo>
                  <a:cubicBezTo>
                    <a:pt x="2416" y="4437"/>
                    <a:pt x="2466" y="4240"/>
                    <a:pt x="2564" y="3993"/>
                  </a:cubicBezTo>
                  <a:cubicBezTo>
                    <a:pt x="2564" y="3796"/>
                    <a:pt x="2613" y="3599"/>
                    <a:pt x="2663" y="3402"/>
                  </a:cubicBezTo>
                  <a:cubicBezTo>
                    <a:pt x="2712" y="3204"/>
                    <a:pt x="2761" y="2958"/>
                    <a:pt x="2811" y="2761"/>
                  </a:cubicBezTo>
                  <a:cubicBezTo>
                    <a:pt x="2860" y="2514"/>
                    <a:pt x="2909" y="2317"/>
                    <a:pt x="2959" y="2071"/>
                  </a:cubicBezTo>
                  <a:cubicBezTo>
                    <a:pt x="2959" y="2021"/>
                    <a:pt x="3008" y="1923"/>
                    <a:pt x="3057" y="1923"/>
                  </a:cubicBezTo>
                  <a:cubicBezTo>
                    <a:pt x="3057" y="1873"/>
                    <a:pt x="3106" y="1873"/>
                    <a:pt x="3156" y="1824"/>
                  </a:cubicBezTo>
                  <a:lnTo>
                    <a:pt x="3304" y="1824"/>
                  </a:lnTo>
                  <a:cubicBezTo>
                    <a:pt x="3451" y="1873"/>
                    <a:pt x="3599" y="2021"/>
                    <a:pt x="3550" y="2169"/>
                  </a:cubicBezTo>
                  <a:cubicBezTo>
                    <a:pt x="3501" y="2416"/>
                    <a:pt x="3451" y="2662"/>
                    <a:pt x="3451" y="2859"/>
                  </a:cubicBezTo>
                  <a:cubicBezTo>
                    <a:pt x="3402" y="3007"/>
                    <a:pt x="3402" y="3106"/>
                    <a:pt x="3353" y="3204"/>
                  </a:cubicBezTo>
                  <a:cubicBezTo>
                    <a:pt x="3304" y="3549"/>
                    <a:pt x="3205" y="3845"/>
                    <a:pt x="3156" y="4141"/>
                  </a:cubicBezTo>
                  <a:cubicBezTo>
                    <a:pt x="3106" y="4338"/>
                    <a:pt x="3057" y="4535"/>
                    <a:pt x="3008" y="4683"/>
                  </a:cubicBezTo>
                  <a:cubicBezTo>
                    <a:pt x="2860" y="5176"/>
                    <a:pt x="2761" y="5571"/>
                    <a:pt x="2712" y="5718"/>
                  </a:cubicBezTo>
                  <a:cubicBezTo>
                    <a:pt x="2712" y="5768"/>
                    <a:pt x="2712" y="5768"/>
                    <a:pt x="2663" y="5768"/>
                  </a:cubicBezTo>
                  <a:cubicBezTo>
                    <a:pt x="2663" y="5817"/>
                    <a:pt x="2663" y="5866"/>
                    <a:pt x="2663" y="5866"/>
                  </a:cubicBezTo>
                  <a:cubicBezTo>
                    <a:pt x="2696" y="5871"/>
                    <a:pt x="2730" y="5873"/>
                    <a:pt x="2763" y="5873"/>
                  </a:cubicBezTo>
                  <a:cubicBezTo>
                    <a:pt x="3122" y="5873"/>
                    <a:pt x="3464" y="5636"/>
                    <a:pt x="3599" y="5275"/>
                  </a:cubicBezTo>
                  <a:cubicBezTo>
                    <a:pt x="3747" y="4930"/>
                    <a:pt x="4487" y="3106"/>
                    <a:pt x="5473" y="99"/>
                  </a:cubicBezTo>
                  <a:lnTo>
                    <a:pt x="5473" y="99"/>
                  </a:lnTo>
                  <a:cubicBezTo>
                    <a:pt x="4705" y="205"/>
                    <a:pt x="3929" y="257"/>
                    <a:pt x="3152" y="257"/>
                  </a:cubicBezTo>
                  <a:cubicBezTo>
                    <a:pt x="2130" y="257"/>
                    <a:pt x="1107" y="168"/>
                    <a:pt x="99" y="0"/>
                  </a:cubicBezTo>
                  <a:close/>
                </a:path>
              </a:pathLst>
            </a:custGeom>
            <a:solidFill>
              <a:srgbClr val="FFCE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28"/>
            <p:cNvSpPr/>
            <p:nvPr/>
          </p:nvSpPr>
          <p:spPr>
            <a:xfrm>
              <a:off x="4644300" y="4208775"/>
              <a:ext cx="38225" cy="106000"/>
            </a:xfrm>
            <a:custGeom>
              <a:rect b="b" l="l" r="r" t="t"/>
              <a:pathLst>
                <a:path extrusionOk="0" h="4240" w="1529">
                  <a:moveTo>
                    <a:pt x="1085" y="0"/>
                  </a:moveTo>
                  <a:cubicBezTo>
                    <a:pt x="1035" y="49"/>
                    <a:pt x="986" y="49"/>
                    <a:pt x="986" y="99"/>
                  </a:cubicBezTo>
                  <a:cubicBezTo>
                    <a:pt x="937" y="99"/>
                    <a:pt x="888" y="197"/>
                    <a:pt x="888" y="247"/>
                  </a:cubicBezTo>
                  <a:cubicBezTo>
                    <a:pt x="838" y="493"/>
                    <a:pt x="789" y="690"/>
                    <a:pt x="740" y="937"/>
                  </a:cubicBezTo>
                  <a:cubicBezTo>
                    <a:pt x="690" y="1134"/>
                    <a:pt x="641" y="1380"/>
                    <a:pt x="592" y="1578"/>
                  </a:cubicBezTo>
                  <a:cubicBezTo>
                    <a:pt x="592" y="1775"/>
                    <a:pt x="542" y="1972"/>
                    <a:pt x="493" y="2169"/>
                  </a:cubicBezTo>
                  <a:cubicBezTo>
                    <a:pt x="395" y="2416"/>
                    <a:pt x="345" y="2613"/>
                    <a:pt x="296" y="2810"/>
                  </a:cubicBezTo>
                  <a:cubicBezTo>
                    <a:pt x="296" y="2958"/>
                    <a:pt x="247" y="3056"/>
                    <a:pt x="197" y="3155"/>
                  </a:cubicBezTo>
                  <a:cubicBezTo>
                    <a:pt x="197" y="3254"/>
                    <a:pt x="148" y="3352"/>
                    <a:pt x="148" y="3401"/>
                  </a:cubicBezTo>
                  <a:cubicBezTo>
                    <a:pt x="99" y="3599"/>
                    <a:pt x="50" y="3697"/>
                    <a:pt x="50" y="3747"/>
                  </a:cubicBezTo>
                  <a:cubicBezTo>
                    <a:pt x="0" y="3796"/>
                    <a:pt x="0" y="3796"/>
                    <a:pt x="0" y="3845"/>
                  </a:cubicBezTo>
                  <a:cubicBezTo>
                    <a:pt x="0" y="3894"/>
                    <a:pt x="0" y="3944"/>
                    <a:pt x="0" y="3993"/>
                  </a:cubicBezTo>
                  <a:cubicBezTo>
                    <a:pt x="0" y="4042"/>
                    <a:pt x="0" y="4042"/>
                    <a:pt x="0" y="4092"/>
                  </a:cubicBezTo>
                  <a:cubicBezTo>
                    <a:pt x="50" y="4141"/>
                    <a:pt x="99" y="4190"/>
                    <a:pt x="197" y="4239"/>
                  </a:cubicBezTo>
                  <a:lnTo>
                    <a:pt x="296" y="4239"/>
                  </a:lnTo>
                  <a:cubicBezTo>
                    <a:pt x="395" y="4239"/>
                    <a:pt x="542" y="4190"/>
                    <a:pt x="592" y="4042"/>
                  </a:cubicBezTo>
                  <a:cubicBezTo>
                    <a:pt x="592" y="4042"/>
                    <a:pt x="592" y="3993"/>
                    <a:pt x="592" y="3944"/>
                  </a:cubicBezTo>
                  <a:lnTo>
                    <a:pt x="641" y="3894"/>
                  </a:lnTo>
                  <a:cubicBezTo>
                    <a:pt x="690" y="3747"/>
                    <a:pt x="789" y="3352"/>
                    <a:pt x="937" y="2859"/>
                  </a:cubicBezTo>
                  <a:cubicBezTo>
                    <a:pt x="986" y="2711"/>
                    <a:pt x="1035" y="2514"/>
                    <a:pt x="1085" y="2317"/>
                  </a:cubicBezTo>
                  <a:cubicBezTo>
                    <a:pt x="1134" y="2021"/>
                    <a:pt x="1233" y="1725"/>
                    <a:pt x="1282" y="1380"/>
                  </a:cubicBezTo>
                  <a:cubicBezTo>
                    <a:pt x="1331" y="1282"/>
                    <a:pt x="1331" y="1183"/>
                    <a:pt x="1380" y="1035"/>
                  </a:cubicBezTo>
                  <a:cubicBezTo>
                    <a:pt x="1380" y="838"/>
                    <a:pt x="1430" y="592"/>
                    <a:pt x="1479" y="345"/>
                  </a:cubicBezTo>
                  <a:cubicBezTo>
                    <a:pt x="1528" y="197"/>
                    <a:pt x="1380" y="49"/>
                    <a:pt x="12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28"/>
            <p:cNvSpPr/>
            <p:nvPr/>
          </p:nvSpPr>
          <p:spPr>
            <a:xfrm>
              <a:off x="4671400" y="4243275"/>
              <a:ext cx="4950" cy="23450"/>
            </a:xfrm>
            <a:custGeom>
              <a:rect b="b" l="l" r="r" t="t"/>
              <a:pathLst>
                <a:path extrusionOk="0" h="938" w="198">
                  <a:moveTo>
                    <a:pt x="1" y="937"/>
                  </a:moveTo>
                  <a:cubicBezTo>
                    <a:pt x="50" y="641"/>
                    <a:pt x="149" y="345"/>
                    <a:pt x="198" y="0"/>
                  </a:cubicBezTo>
                  <a:cubicBezTo>
                    <a:pt x="149" y="345"/>
                    <a:pt x="50" y="641"/>
                    <a:pt x="1" y="93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28"/>
            <p:cNvSpPr/>
            <p:nvPr/>
          </p:nvSpPr>
          <p:spPr>
            <a:xfrm>
              <a:off x="4588825" y="4192750"/>
              <a:ext cx="43175" cy="120800"/>
            </a:xfrm>
            <a:custGeom>
              <a:rect b="b" l="l" r="r" t="t"/>
              <a:pathLst>
                <a:path extrusionOk="0" h="4832" w="1727">
                  <a:moveTo>
                    <a:pt x="1431" y="0"/>
                  </a:moveTo>
                  <a:cubicBezTo>
                    <a:pt x="1233" y="0"/>
                    <a:pt x="1085" y="99"/>
                    <a:pt x="1085" y="296"/>
                  </a:cubicBezTo>
                  <a:cubicBezTo>
                    <a:pt x="1036" y="395"/>
                    <a:pt x="1036" y="493"/>
                    <a:pt x="987" y="641"/>
                  </a:cubicBezTo>
                  <a:cubicBezTo>
                    <a:pt x="987" y="740"/>
                    <a:pt x="987" y="838"/>
                    <a:pt x="938" y="937"/>
                  </a:cubicBezTo>
                  <a:cubicBezTo>
                    <a:pt x="839" y="1479"/>
                    <a:pt x="691" y="2021"/>
                    <a:pt x="543" y="2514"/>
                  </a:cubicBezTo>
                  <a:cubicBezTo>
                    <a:pt x="543" y="2662"/>
                    <a:pt x="494" y="2761"/>
                    <a:pt x="445" y="2909"/>
                  </a:cubicBezTo>
                  <a:cubicBezTo>
                    <a:pt x="445" y="3007"/>
                    <a:pt x="395" y="3106"/>
                    <a:pt x="395" y="3155"/>
                  </a:cubicBezTo>
                  <a:cubicBezTo>
                    <a:pt x="346" y="3254"/>
                    <a:pt x="346" y="3303"/>
                    <a:pt x="346" y="3402"/>
                  </a:cubicBezTo>
                  <a:cubicBezTo>
                    <a:pt x="247" y="3599"/>
                    <a:pt x="198" y="3747"/>
                    <a:pt x="149" y="3895"/>
                  </a:cubicBezTo>
                  <a:cubicBezTo>
                    <a:pt x="149" y="3944"/>
                    <a:pt x="149" y="3993"/>
                    <a:pt x="149" y="4042"/>
                  </a:cubicBezTo>
                  <a:cubicBezTo>
                    <a:pt x="100" y="4092"/>
                    <a:pt x="100" y="4141"/>
                    <a:pt x="50" y="4190"/>
                  </a:cubicBezTo>
                  <a:cubicBezTo>
                    <a:pt x="50" y="4240"/>
                    <a:pt x="50" y="4240"/>
                    <a:pt x="50" y="4289"/>
                  </a:cubicBezTo>
                  <a:lnTo>
                    <a:pt x="50" y="4338"/>
                  </a:lnTo>
                  <a:cubicBezTo>
                    <a:pt x="1" y="4388"/>
                    <a:pt x="1" y="4437"/>
                    <a:pt x="1" y="4437"/>
                  </a:cubicBezTo>
                  <a:cubicBezTo>
                    <a:pt x="1" y="4437"/>
                    <a:pt x="1" y="4486"/>
                    <a:pt x="1" y="4486"/>
                  </a:cubicBezTo>
                  <a:cubicBezTo>
                    <a:pt x="1" y="4535"/>
                    <a:pt x="1" y="4535"/>
                    <a:pt x="1" y="4585"/>
                  </a:cubicBezTo>
                  <a:cubicBezTo>
                    <a:pt x="1" y="4585"/>
                    <a:pt x="1" y="4634"/>
                    <a:pt x="1" y="4634"/>
                  </a:cubicBezTo>
                  <a:cubicBezTo>
                    <a:pt x="50" y="4683"/>
                    <a:pt x="100" y="4733"/>
                    <a:pt x="149" y="4782"/>
                  </a:cubicBezTo>
                  <a:cubicBezTo>
                    <a:pt x="149" y="4782"/>
                    <a:pt x="149" y="4782"/>
                    <a:pt x="198" y="4831"/>
                  </a:cubicBezTo>
                  <a:lnTo>
                    <a:pt x="297" y="4831"/>
                  </a:lnTo>
                  <a:cubicBezTo>
                    <a:pt x="346" y="4831"/>
                    <a:pt x="445" y="4782"/>
                    <a:pt x="494" y="4733"/>
                  </a:cubicBezTo>
                  <a:cubicBezTo>
                    <a:pt x="543" y="4733"/>
                    <a:pt x="543" y="4683"/>
                    <a:pt x="593" y="4634"/>
                  </a:cubicBezTo>
                  <a:cubicBezTo>
                    <a:pt x="593" y="4585"/>
                    <a:pt x="593" y="4585"/>
                    <a:pt x="593" y="4535"/>
                  </a:cubicBezTo>
                  <a:cubicBezTo>
                    <a:pt x="593" y="4535"/>
                    <a:pt x="593" y="4486"/>
                    <a:pt x="642" y="4486"/>
                  </a:cubicBezTo>
                  <a:cubicBezTo>
                    <a:pt x="691" y="4338"/>
                    <a:pt x="740" y="4092"/>
                    <a:pt x="888" y="3697"/>
                  </a:cubicBezTo>
                  <a:cubicBezTo>
                    <a:pt x="888" y="3648"/>
                    <a:pt x="938" y="3550"/>
                    <a:pt x="938" y="3451"/>
                  </a:cubicBezTo>
                  <a:cubicBezTo>
                    <a:pt x="1233" y="2416"/>
                    <a:pt x="1480" y="1430"/>
                    <a:pt x="1677" y="395"/>
                  </a:cubicBezTo>
                  <a:cubicBezTo>
                    <a:pt x="1726" y="198"/>
                    <a:pt x="1578" y="50"/>
                    <a:pt x="14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28"/>
            <p:cNvSpPr/>
            <p:nvPr/>
          </p:nvSpPr>
          <p:spPr>
            <a:xfrm>
              <a:off x="4332500" y="3358450"/>
              <a:ext cx="241575" cy="268675"/>
            </a:xfrm>
            <a:custGeom>
              <a:rect b="b" l="l" r="r" t="t"/>
              <a:pathLst>
                <a:path extrusionOk="0" h="10747" w="9663">
                  <a:moveTo>
                    <a:pt x="1" y="0"/>
                  </a:moveTo>
                  <a:lnTo>
                    <a:pt x="1" y="0"/>
                  </a:lnTo>
                  <a:cubicBezTo>
                    <a:pt x="789" y="1775"/>
                    <a:pt x="1775" y="3451"/>
                    <a:pt x="3008" y="4930"/>
                  </a:cubicBezTo>
                  <a:cubicBezTo>
                    <a:pt x="3205" y="5127"/>
                    <a:pt x="3353" y="5324"/>
                    <a:pt x="3501" y="5472"/>
                  </a:cubicBezTo>
                  <a:cubicBezTo>
                    <a:pt x="3698" y="5669"/>
                    <a:pt x="3846" y="5866"/>
                    <a:pt x="4043" y="6063"/>
                  </a:cubicBezTo>
                  <a:cubicBezTo>
                    <a:pt x="4141" y="6211"/>
                    <a:pt x="4240" y="6310"/>
                    <a:pt x="4388" y="6458"/>
                  </a:cubicBezTo>
                  <a:cubicBezTo>
                    <a:pt x="4487" y="6556"/>
                    <a:pt x="4634" y="6704"/>
                    <a:pt x="4733" y="6803"/>
                  </a:cubicBezTo>
                  <a:cubicBezTo>
                    <a:pt x="4832" y="6901"/>
                    <a:pt x="4979" y="7049"/>
                    <a:pt x="5078" y="7148"/>
                  </a:cubicBezTo>
                  <a:cubicBezTo>
                    <a:pt x="5127" y="7197"/>
                    <a:pt x="5177" y="7246"/>
                    <a:pt x="5226" y="7296"/>
                  </a:cubicBezTo>
                  <a:lnTo>
                    <a:pt x="5522" y="7542"/>
                  </a:lnTo>
                  <a:cubicBezTo>
                    <a:pt x="5620" y="7641"/>
                    <a:pt x="5719" y="7739"/>
                    <a:pt x="5817" y="7838"/>
                  </a:cubicBezTo>
                  <a:cubicBezTo>
                    <a:pt x="5867" y="7887"/>
                    <a:pt x="5916" y="7937"/>
                    <a:pt x="5965" y="7986"/>
                  </a:cubicBezTo>
                  <a:cubicBezTo>
                    <a:pt x="6163" y="8134"/>
                    <a:pt x="6310" y="8282"/>
                    <a:pt x="6458" y="8429"/>
                  </a:cubicBezTo>
                  <a:cubicBezTo>
                    <a:pt x="7198" y="9021"/>
                    <a:pt x="7839" y="9514"/>
                    <a:pt x="8430" y="9908"/>
                  </a:cubicBezTo>
                  <a:cubicBezTo>
                    <a:pt x="8578" y="10056"/>
                    <a:pt x="8726" y="10155"/>
                    <a:pt x="8874" y="10253"/>
                  </a:cubicBezTo>
                  <a:cubicBezTo>
                    <a:pt x="9219" y="10451"/>
                    <a:pt x="9465" y="10648"/>
                    <a:pt x="9662" y="10746"/>
                  </a:cubicBezTo>
                  <a:cubicBezTo>
                    <a:pt x="9268" y="6408"/>
                    <a:pt x="8775" y="2810"/>
                    <a:pt x="8381" y="148"/>
                  </a:cubicBezTo>
                  <a:lnTo>
                    <a:pt x="4684" y="99"/>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28"/>
            <p:cNvSpPr/>
            <p:nvPr/>
          </p:nvSpPr>
          <p:spPr>
            <a:xfrm>
              <a:off x="3282550" y="3348575"/>
              <a:ext cx="1313700" cy="2087650"/>
            </a:xfrm>
            <a:custGeom>
              <a:rect b="b" l="l" r="r" t="t"/>
              <a:pathLst>
                <a:path extrusionOk="0" h="83506" w="52548">
                  <a:moveTo>
                    <a:pt x="13950" y="1"/>
                  </a:moveTo>
                  <a:lnTo>
                    <a:pt x="24943" y="4289"/>
                  </a:lnTo>
                  <a:lnTo>
                    <a:pt x="19866" y="18979"/>
                  </a:lnTo>
                  <a:cubicBezTo>
                    <a:pt x="19964" y="19028"/>
                    <a:pt x="20063" y="19127"/>
                    <a:pt x="20211" y="19176"/>
                  </a:cubicBezTo>
                  <a:cubicBezTo>
                    <a:pt x="20901" y="19521"/>
                    <a:pt x="20704" y="21049"/>
                    <a:pt x="19816" y="21049"/>
                  </a:cubicBezTo>
                  <a:cubicBezTo>
                    <a:pt x="19866" y="21099"/>
                    <a:pt x="19816" y="21148"/>
                    <a:pt x="19816" y="21197"/>
                  </a:cubicBezTo>
                  <a:cubicBezTo>
                    <a:pt x="19767" y="21296"/>
                    <a:pt x="19668" y="21345"/>
                    <a:pt x="19570" y="21394"/>
                  </a:cubicBezTo>
                  <a:cubicBezTo>
                    <a:pt x="19619" y="21789"/>
                    <a:pt x="19521" y="22183"/>
                    <a:pt x="19225" y="22479"/>
                  </a:cubicBezTo>
                  <a:cubicBezTo>
                    <a:pt x="19126" y="22578"/>
                    <a:pt x="18978" y="22676"/>
                    <a:pt x="18830" y="22676"/>
                  </a:cubicBezTo>
                  <a:cubicBezTo>
                    <a:pt x="18880" y="22775"/>
                    <a:pt x="18880" y="22873"/>
                    <a:pt x="18830" y="22923"/>
                  </a:cubicBezTo>
                  <a:cubicBezTo>
                    <a:pt x="18781" y="23021"/>
                    <a:pt x="18732" y="23120"/>
                    <a:pt x="18633" y="23120"/>
                  </a:cubicBezTo>
                  <a:cubicBezTo>
                    <a:pt x="18683" y="23416"/>
                    <a:pt x="18584" y="23711"/>
                    <a:pt x="18436" y="23958"/>
                  </a:cubicBezTo>
                  <a:cubicBezTo>
                    <a:pt x="18288" y="24155"/>
                    <a:pt x="18140" y="24303"/>
                    <a:pt x="17943" y="24401"/>
                  </a:cubicBezTo>
                  <a:lnTo>
                    <a:pt x="14887" y="33274"/>
                  </a:lnTo>
                  <a:lnTo>
                    <a:pt x="12915" y="32486"/>
                  </a:lnTo>
                  <a:lnTo>
                    <a:pt x="11929" y="32634"/>
                  </a:lnTo>
                  <a:lnTo>
                    <a:pt x="11535" y="33669"/>
                  </a:lnTo>
                  <a:lnTo>
                    <a:pt x="0" y="29282"/>
                  </a:lnTo>
                  <a:lnTo>
                    <a:pt x="0" y="29282"/>
                  </a:lnTo>
                  <a:cubicBezTo>
                    <a:pt x="247" y="31401"/>
                    <a:pt x="493" y="33472"/>
                    <a:pt x="887" y="35443"/>
                  </a:cubicBezTo>
                  <a:cubicBezTo>
                    <a:pt x="2021" y="41309"/>
                    <a:pt x="7936" y="71724"/>
                    <a:pt x="10303" y="83505"/>
                  </a:cubicBezTo>
                  <a:lnTo>
                    <a:pt x="29626" y="83505"/>
                  </a:lnTo>
                  <a:lnTo>
                    <a:pt x="28492" y="17007"/>
                  </a:lnTo>
                  <a:cubicBezTo>
                    <a:pt x="28492" y="16859"/>
                    <a:pt x="28640" y="16662"/>
                    <a:pt x="28837" y="16662"/>
                  </a:cubicBezTo>
                  <a:cubicBezTo>
                    <a:pt x="29034" y="16662"/>
                    <a:pt x="29182" y="16810"/>
                    <a:pt x="29182" y="17007"/>
                  </a:cubicBezTo>
                  <a:lnTo>
                    <a:pt x="30316" y="83505"/>
                  </a:lnTo>
                  <a:lnTo>
                    <a:pt x="48062" y="83505"/>
                  </a:lnTo>
                  <a:cubicBezTo>
                    <a:pt x="49886" y="71083"/>
                    <a:pt x="51858" y="54964"/>
                    <a:pt x="52400" y="38549"/>
                  </a:cubicBezTo>
                  <a:cubicBezTo>
                    <a:pt x="52351" y="38500"/>
                    <a:pt x="52301" y="38450"/>
                    <a:pt x="52252" y="38401"/>
                  </a:cubicBezTo>
                  <a:cubicBezTo>
                    <a:pt x="52252" y="38401"/>
                    <a:pt x="52252" y="38352"/>
                    <a:pt x="52252" y="38352"/>
                  </a:cubicBezTo>
                  <a:cubicBezTo>
                    <a:pt x="52252" y="38302"/>
                    <a:pt x="52252" y="38302"/>
                    <a:pt x="52252" y="38253"/>
                  </a:cubicBezTo>
                  <a:cubicBezTo>
                    <a:pt x="52252" y="38253"/>
                    <a:pt x="52252" y="38204"/>
                    <a:pt x="52252" y="38204"/>
                  </a:cubicBezTo>
                  <a:cubicBezTo>
                    <a:pt x="52252" y="38204"/>
                    <a:pt x="52252" y="38155"/>
                    <a:pt x="52301" y="38105"/>
                  </a:cubicBezTo>
                  <a:lnTo>
                    <a:pt x="52301" y="38056"/>
                  </a:lnTo>
                  <a:cubicBezTo>
                    <a:pt x="52301" y="38007"/>
                    <a:pt x="52301" y="38007"/>
                    <a:pt x="52301" y="37957"/>
                  </a:cubicBezTo>
                  <a:cubicBezTo>
                    <a:pt x="52351" y="37908"/>
                    <a:pt x="52351" y="37859"/>
                    <a:pt x="52400" y="37809"/>
                  </a:cubicBezTo>
                  <a:cubicBezTo>
                    <a:pt x="52400" y="37760"/>
                    <a:pt x="52400" y="37711"/>
                    <a:pt x="52400" y="37662"/>
                  </a:cubicBezTo>
                  <a:cubicBezTo>
                    <a:pt x="52449" y="35986"/>
                    <a:pt x="52498" y="34260"/>
                    <a:pt x="52498" y="32584"/>
                  </a:cubicBezTo>
                  <a:cubicBezTo>
                    <a:pt x="52548" y="30662"/>
                    <a:pt x="52548" y="28789"/>
                    <a:pt x="52498" y="26866"/>
                  </a:cubicBezTo>
                  <a:cubicBezTo>
                    <a:pt x="52449" y="21247"/>
                    <a:pt x="52153" y="16219"/>
                    <a:pt x="51759" y="11881"/>
                  </a:cubicBezTo>
                  <a:cubicBezTo>
                    <a:pt x="51562" y="11733"/>
                    <a:pt x="51266" y="11585"/>
                    <a:pt x="50872" y="11289"/>
                  </a:cubicBezTo>
                  <a:cubicBezTo>
                    <a:pt x="50724" y="11191"/>
                    <a:pt x="50527" y="11092"/>
                    <a:pt x="50329" y="10944"/>
                  </a:cubicBezTo>
                  <a:cubicBezTo>
                    <a:pt x="49491" y="10353"/>
                    <a:pt x="48703" y="9761"/>
                    <a:pt x="47963" y="9120"/>
                  </a:cubicBezTo>
                  <a:cubicBezTo>
                    <a:pt x="47815" y="9022"/>
                    <a:pt x="47717" y="8874"/>
                    <a:pt x="47569" y="8775"/>
                  </a:cubicBezTo>
                  <a:cubicBezTo>
                    <a:pt x="47421" y="8627"/>
                    <a:pt x="47273" y="8479"/>
                    <a:pt x="47125" y="8381"/>
                  </a:cubicBezTo>
                  <a:cubicBezTo>
                    <a:pt x="47027" y="8282"/>
                    <a:pt x="46879" y="8134"/>
                    <a:pt x="46780" y="8036"/>
                  </a:cubicBezTo>
                  <a:cubicBezTo>
                    <a:pt x="46632" y="7937"/>
                    <a:pt x="46534" y="7789"/>
                    <a:pt x="46386" y="7641"/>
                  </a:cubicBezTo>
                  <a:cubicBezTo>
                    <a:pt x="45992" y="7247"/>
                    <a:pt x="45597" y="6803"/>
                    <a:pt x="45203" y="6360"/>
                  </a:cubicBezTo>
                  <a:cubicBezTo>
                    <a:pt x="45055" y="6212"/>
                    <a:pt x="44907" y="6064"/>
                    <a:pt x="44759" y="5867"/>
                  </a:cubicBezTo>
                  <a:cubicBezTo>
                    <a:pt x="44365" y="5423"/>
                    <a:pt x="44020" y="4930"/>
                    <a:pt x="43625" y="4437"/>
                  </a:cubicBezTo>
                  <a:cubicBezTo>
                    <a:pt x="43527" y="4240"/>
                    <a:pt x="43379" y="4092"/>
                    <a:pt x="43280" y="3895"/>
                  </a:cubicBezTo>
                  <a:cubicBezTo>
                    <a:pt x="43182" y="3796"/>
                    <a:pt x="43133" y="3698"/>
                    <a:pt x="43034" y="3550"/>
                  </a:cubicBezTo>
                  <a:cubicBezTo>
                    <a:pt x="43034" y="3550"/>
                    <a:pt x="43034" y="3501"/>
                    <a:pt x="43034" y="3501"/>
                  </a:cubicBezTo>
                  <a:cubicBezTo>
                    <a:pt x="42886" y="3254"/>
                    <a:pt x="42738" y="3057"/>
                    <a:pt x="42590" y="2811"/>
                  </a:cubicBezTo>
                  <a:cubicBezTo>
                    <a:pt x="42442" y="2564"/>
                    <a:pt x="42295" y="2268"/>
                    <a:pt x="42147" y="2022"/>
                  </a:cubicBezTo>
                  <a:cubicBezTo>
                    <a:pt x="42048" y="1825"/>
                    <a:pt x="41949" y="1677"/>
                    <a:pt x="41900" y="1480"/>
                  </a:cubicBezTo>
                  <a:cubicBezTo>
                    <a:pt x="41703" y="1135"/>
                    <a:pt x="41555" y="789"/>
                    <a:pt x="41407" y="395"/>
                  </a:cubicBezTo>
                  <a:lnTo>
                    <a:pt x="1395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28"/>
            <p:cNvSpPr/>
            <p:nvPr/>
          </p:nvSpPr>
          <p:spPr>
            <a:xfrm>
              <a:off x="3994850" y="3765125"/>
              <a:ext cx="45625" cy="1671100"/>
            </a:xfrm>
            <a:custGeom>
              <a:rect b="b" l="l" r="r" t="t"/>
              <a:pathLst>
                <a:path extrusionOk="0" h="66844" w="1825">
                  <a:moveTo>
                    <a:pt x="345" y="0"/>
                  </a:moveTo>
                  <a:cubicBezTo>
                    <a:pt x="148" y="0"/>
                    <a:pt x="0" y="197"/>
                    <a:pt x="0" y="345"/>
                  </a:cubicBezTo>
                  <a:lnTo>
                    <a:pt x="1134" y="66843"/>
                  </a:lnTo>
                  <a:lnTo>
                    <a:pt x="1824" y="66843"/>
                  </a:lnTo>
                  <a:lnTo>
                    <a:pt x="690" y="345"/>
                  </a:lnTo>
                  <a:cubicBezTo>
                    <a:pt x="690" y="148"/>
                    <a:pt x="542" y="0"/>
                    <a:pt x="34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28"/>
            <p:cNvSpPr/>
            <p:nvPr/>
          </p:nvSpPr>
          <p:spPr>
            <a:xfrm>
              <a:off x="4317725" y="3358450"/>
              <a:ext cx="273600" cy="289625"/>
            </a:xfrm>
            <a:custGeom>
              <a:rect b="b" l="l" r="r" t="t"/>
              <a:pathLst>
                <a:path extrusionOk="0" h="11585" w="10944">
                  <a:moveTo>
                    <a:pt x="0" y="0"/>
                  </a:moveTo>
                  <a:cubicBezTo>
                    <a:pt x="148" y="394"/>
                    <a:pt x="296" y="740"/>
                    <a:pt x="493" y="1085"/>
                  </a:cubicBezTo>
                  <a:cubicBezTo>
                    <a:pt x="542" y="1282"/>
                    <a:pt x="641" y="1430"/>
                    <a:pt x="740" y="1627"/>
                  </a:cubicBezTo>
                  <a:cubicBezTo>
                    <a:pt x="888" y="1873"/>
                    <a:pt x="1035" y="2169"/>
                    <a:pt x="1183" y="2416"/>
                  </a:cubicBezTo>
                  <a:cubicBezTo>
                    <a:pt x="1331" y="2662"/>
                    <a:pt x="1479" y="2859"/>
                    <a:pt x="1627" y="3106"/>
                  </a:cubicBezTo>
                  <a:cubicBezTo>
                    <a:pt x="1627" y="3106"/>
                    <a:pt x="1627" y="3155"/>
                    <a:pt x="1627" y="3155"/>
                  </a:cubicBezTo>
                  <a:cubicBezTo>
                    <a:pt x="1726" y="3303"/>
                    <a:pt x="1775" y="3401"/>
                    <a:pt x="1873" y="3500"/>
                  </a:cubicBezTo>
                  <a:cubicBezTo>
                    <a:pt x="1972" y="3697"/>
                    <a:pt x="2120" y="3845"/>
                    <a:pt x="2218" y="4042"/>
                  </a:cubicBezTo>
                  <a:cubicBezTo>
                    <a:pt x="2613" y="4535"/>
                    <a:pt x="2958" y="5028"/>
                    <a:pt x="3352" y="5472"/>
                  </a:cubicBezTo>
                  <a:cubicBezTo>
                    <a:pt x="3500" y="5669"/>
                    <a:pt x="3648" y="5817"/>
                    <a:pt x="3796" y="5965"/>
                  </a:cubicBezTo>
                  <a:cubicBezTo>
                    <a:pt x="4190" y="6408"/>
                    <a:pt x="4585" y="6852"/>
                    <a:pt x="4979" y="7246"/>
                  </a:cubicBezTo>
                  <a:cubicBezTo>
                    <a:pt x="5127" y="7394"/>
                    <a:pt x="5225" y="7542"/>
                    <a:pt x="5373" y="7641"/>
                  </a:cubicBezTo>
                  <a:cubicBezTo>
                    <a:pt x="5472" y="7739"/>
                    <a:pt x="5620" y="7887"/>
                    <a:pt x="5718" y="7986"/>
                  </a:cubicBezTo>
                  <a:cubicBezTo>
                    <a:pt x="5866" y="8084"/>
                    <a:pt x="6014" y="8232"/>
                    <a:pt x="6162" y="8380"/>
                  </a:cubicBezTo>
                  <a:cubicBezTo>
                    <a:pt x="6310" y="8479"/>
                    <a:pt x="6408" y="8627"/>
                    <a:pt x="6556" y="8725"/>
                  </a:cubicBezTo>
                  <a:cubicBezTo>
                    <a:pt x="7296" y="9366"/>
                    <a:pt x="8084" y="9958"/>
                    <a:pt x="8922" y="10549"/>
                  </a:cubicBezTo>
                  <a:cubicBezTo>
                    <a:pt x="9120" y="10697"/>
                    <a:pt x="9317" y="10796"/>
                    <a:pt x="9465" y="10894"/>
                  </a:cubicBezTo>
                  <a:cubicBezTo>
                    <a:pt x="9859" y="11190"/>
                    <a:pt x="10155" y="11338"/>
                    <a:pt x="10352" y="11486"/>
                  </a:cubicBezTo>
                  <a:cubicBezTo>
                    <a:pt x="10451" y="11535"/>
                    <a:pt x="10500" y="11584"/>
                    <a:pt x="10500" y="11584"/>
                  </a:cubicBezTo>
                  <a:lnTo>
                    <a:pt x="10648" y="11584"/>
                  </a:lnTo>
                  <a:cubicBezTo>
                    <a:pt x="10746" y="11584"/>
                    <a:pt x="10845" y="11535"/>
                    <a:pt x="10894" y="11436"/>
                  </a:cubicBezTo>
                  <a:cubicBezTo>
                    <a:pt x="10944" y="11289"/>
                    <a:pt x="10894" y="11141"/>
                    <a:pt x="10796" y="11091"/>
                  </a:cubicBezTo>
                  <a:cubicBezTo>
                    <a:pt x="10746" y="11042"/>
                    <a:pt x="10598" y="10943"/>
                    <a:pt x="10253" y="10746"/>
                  </a:cubicBezTo>
                  <a:cubicBezTo>
                    <a:pt x="10056" y="10648"/>
                    <a:pt x="9810" y="10451"/>
                    <a:pt x="9465" y="10253"/>
                  </a:cubicBezTo>
                  <a:cubicBezTo>
                    <a:pt x="9317" y="10155"/>
                    <a:pt x="9169" y="10056"/>
                    <a:pt x="9021" y="9908"/>
                  </a:cubicBezTo>
                  <a:cubicBezTo>
                    <a:pt x="8430" y="9514"/>
                    <a:pt x="7789" y="9021"/>
                    <a:pt x="7049" y="8429"/>
                  </a:cubicBezTo>
                  <a:cubicBezTo>
                    <a:pt x="6901" y="8282"/>
                    <a:pt x="6754" y="8134"/>
                    <a:pt x="6556" y="7986"/>
                  </a:cubicBezTo>
                  <a:cubicBezTo>
                    <a:pt x="6507" y="7937"/>
                    <a:pt x="6458" y="7887"/>
                    <a:pt x="6408" y="7838"/>
                  </a:cubicBezTo>
                  <a:cubicBezTo>
                    <a:pt x="6310" y="7739"/>
                    <a:pt x="6211" y="7641"/>
                    <a:pt x="6113" y="7542"/>
                  </a:cubicBezTo>
                  <a:lnTo>
                    <a:pt x="5817" y="7296"/>
                  </a:lnTo>
                  <a:cubicBezTo>
                    <a:pt x="5768" y="7246"/>
                    <a:pt x="5718" y="7197"/>
                    <a:pt x="5669" y="7148"/>
                  </a:cubicBezTo>
                  <a:cubicBezTo>
                    <a:pt x="5570" y="7049"/>
                    <a:pt x="5423" y="6901"/>
                    <a:pt x="5324" y="6803"/>
                  </a:cubicBezTo>
                  <a:cubicBezTo>
                    <a:pt x="5225" y="6704"/>
                    <a:pt x="5078" y="6556"/>
                    <a:pt x="4979" y="6458"/>
                  </a:cubicBezTo>
                  <a:cubicBezTo>
                    <a:pt x="4831" y="6310"/>
                    <a:pt x="4732" y="6211"/>
                    <a:pt x="4634" y="6063"/>
                  </a:cubicBezTo>
                  <a:cubicBezTo>
                    <a:pt x="4437" y="5866"/>
                    <a:pt x="4289" y="5669"/>
                    <a:pt x="4092" y="5472"/>
                  </a:cubicBezTo>
                  <a:cubicBezTo>
                    <a:pt x="3944" y="5324"/>
                    <a:pt x="3796" y="5127"/>
                    <a:pt x="3599" y="4930"/>
                  </a:cubicBezTo>
                  <a:cubicBezTo>
                    <a:pt x="2366" y="3451"/>
                    <a:pt x="1380" y="1775"/>
                    <a:pt x="592" y="0"/>
                  </a:cubicBezTo>
                  <a:close/>
                </a:path>
              </a:pathLst>
            </a:custGeom>
            <a:solidFill>
              <a:srgbClr val="DDD6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28"/>
            <p:cNvSpPr/>
            <p:nvPr/>
          </p:nvSpPr>
          <p:spPr>
            <a:xfrm>
              <a:off x="4375650" y="2420625"/>
              <a:ext cx="154050" cy="335225"/>
            </a:xfrm>
            <a:custGeom>
              <a:rect b="b" l="l" r="r" t="t"/>
              <a:pathLst>
                <a:path extrusionOk="0" h="13409" w="6162">
                  <a:moveTo>
                    <a:pt x="542" y="0"/>
                  </a:moveTo>
                  <a:cubicBezTo>
                    <a:pt x="444" y="0"/>
                    <a:pt x="394" y="49"/>
                    <a:pt x="345" y="49"/>
                  </a:cubicBezTo>
                  <a:cubicBezTo>
                    <a:pt x="99" y="197"/>
                    <a:pt x="0" y="444"/>
                    <a:pt x="148" y="690"/>
                  </a:cubicBezTo>
                  <a:cubicBezTo>
                    <a:pt x="148" y="690"/>
                    <a:pt x="247" y="838"/>
                    <a:pt x="345" y="1085"/>
                  </a:cubicBezTo>
                  <a:cubicBezTo>
                    <a:pt x="1972" y="4338"/>
                    <a:pt x="3401" y="7690"/>
                    <a:pt x="4584" y="11141"/>
                  </a:cubicBezTo>
                  <a:cubicBezTo>
                    <a:pt x="4782" y="11782"/>
                    <a:pt x="4979" y="12422"/>
                    <a:pt x="5176" y="13063"/>
                  </a:cubicBezTo>
                  <a:cubicBezTo>
                    <a:pt x="5225" y="13211"/>
                    <a:pt x="5373" y="13359"/>
                    <a:pt x="5521" y="13359"/>
                  </a:cubicBezTo>
                  <a:cubicBezTo>
                    <a:pt x="5570" y="13359"/>
                    <a:pt x="5620" y="13359"/>
                    <a:pt x="5620" y="13408"/>
                  </a:cubicBezTo>
                  <a:cubicBezTo>
                    <a:pt x="5669" y="13408"/>
                    <a:pt x="5718" y="13359"/>
                    <a:pt x="5767" y="13359"/>
                  </a:cubicBezTo>
                  <a:cubicBezTo>
                    <a:pt x="6014" y="13310"/>
                    <a:pt x="6162" y="13014"/>
                    <a:pt x="6063" y="12817"/>
                  </a:cubicBezTo>
                  <a:cubicBezTo>
                    <a:pt x="5965" y="12373"/>
                    <a:pt x="5817" y="11929"/>
                    <a:pt x="5669" y="11486"/>
                  </a:cubicBezTo>
                  <a:cubicBezTo>
                    <a:pt x="4437" y="7739"/>
                    <a:pt x="2958" y="4141"/>
                    <a:pt x="1183" y="690"/>
                  </a:cubicBezTo>
                  <a:cubicBezTo>
                    <a:pt x="1035" y="395"/>
                    <a:pt x="986" y="247"/>
                    <a:pt x="937" y="247"/>
                  </a:cubicBezTo>
                  <a:cubicBezTo>
                    <a:pt x="887" y="99"/>
                    <a:pt x="690" y="0"/>
                    <a:pt x="54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28"/>
            <p:cNvSpPr/>
            <p:nvPr/>
          </p:nvSpPr>
          <p:spPr>
            <a:xfrm>
              <a:off x="3605425" y="3958600"/>
              <a:ext cx="125725" cy="221850"/>
            </a:xfrm>
            <a:custGeom>
              <a:rect b="b" l="l" r="r" t="t"/>
              <a:pathLst>
                <a:path extrusionOk="0" h="8874" w="5029">
                  <a:moveTo>
                    <a:pt x="5028" y="0"/>
                  </a:moveTo>
                  <a:cubicBezTo>
                    <a:pt x="4924" y="35"/>
                    <a:pt x="4819" y="70"/>
                    <a:pt x="4714" y="70"/>
                  </a:cubicBezTo>
                  <a:cubicBezTo>
                    <a:pt x="4671" y="70"/>
                    <a:pt x="4628" y="64"/>
                    <a:pt x="4585" y="50"/>
                  </a:cubicBezTo>
                  <a:cubicBezTo>
                    <a:pt x="4585" y="148"/>
                    <a:pt x="4585" y="247"/>
                    <a:pt x="4585" y="296"/>
                  </a:cubicBezTo>
                  <a:cubicBezTo>
                    <a:pt x="4535" y="444"/>
                    <a:pt x="4387" y="493"/>
                    <a:pt x="4289" y="493"/>
                  </a:cubicBezTo>
                  <a:lnTo>
                    <a:pt x="4190" y="493"/>
                  </a:lnTo>
                  <a:cubicBezTo>
                    <a:pt x="4092" y="641"/>
                    <a:pt x="3944" y="740"/>
                    <a:pt x="3796" y="838"/>
                  </a:cubicBezTo>
                  <a:lnTo>
                    <a:pt x="1331" y="7838"/>
                  </a:lnTo>
                  <a:lnTo>
                    <a:pt x="0" y="8085"/>
                  </a:lnTo>
                  <a:lnTo>
                    <a:pt x="1972" y="8873"/>
                  </a:lnTo>
                  <a:lnTo>
                    <a:pt x="502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28"/>
            <p:cNvSpPr/>
            <p:nvPr/>
          </p:nvSpPr>
          <p:spPr>
            <a:xfrm>
              <a:off x="3307175" y="3283275"/>
              <a:ext cx="1275" cy="25"/>
            </a:xfrm>
            <a:custGeom>
              <a:rect b="b" l="l" r="r" t="t"/>
              <a:pathLst>
                <a:path extrusionOk="0" h="1" w="51">
                  <a:moveTo>
                    <a:pt x="50" y="0"/>
                  </a:moveTo>
                  <a:cubicBezTo>
                    <a:pt x="50" y="0"/>
                    <a:pt x="50" y="0"/>
                    <a:pt x="50" y="0"/>
                  </a:cubicBez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28"/>
            <p:cNvSpPr/>
            <p:nvPr/>
          </p:nvSpPr>
          <p:spPr>
            <a:xfrm>
              <a:off x="3580775" y="3970925"/>
              <a:ext cx="119550" cy="193500"/>
            </a:xfrm>
            <a:custGeom>
              <a:rect b="b" l="l" r="r" t="t"/>
              <a:pathLst>
                <a:path extrusionOk="0" h="7740" w="4782">
                  <a:moveTo>
                    <a:pt x="2958" y="0"/>
                  </a:moveTo>
                  <a:lnTo>
                    <a:pt x="197" y="7247"/>
                  </a:lnTo>
                  <a:lnTo>
                    <a:pt x="0" y="7740"/>
                  </a:lnTo>
                  <a:lnTo>
                    <a:pt x="0" y="7740"/>
                  </a:lnTo>
                  <a:lnTo>
                    <a:pt x="986" y="7592"/>
                  </a:lnTo>
                  <a:lnTo>
                    <a:pt x="2317" y="7345"/>
                  </a:lnTo>
                  <a:lnTo>
                    <a:pt x="4782" y="345"/>
                  </a:lnTo>
                  <a:lnTo>
                    <a:pt x="4782" y="345"/>
                  </a:lnTo>
                  <a:cubicBezTo>
                    <a:pt x="4683" y="370"/>
                    <a:pt x="4572" y="382"/>
                    <a:pt x="4455" y="382"/>
                  </a:cubicBezTo>
                  <a:cubicBezTo>
                    <a:pt x="4338" y="382"/>
                    <a:pt x="4215" y="370"/>
                    <a:pt x="4092" y="345"/>
                  </a:cubicBezTo>
                  <a:cubicBezTo>
                    <a:pt x="3944" y="296"/>
                    <a:pt x="3549" y="198"/>
                    <a:pt x="2958" y="0"/>
                  </a:cubicBezTo>
                  <a:close/>
                </a:path>
              </a:pathLst>
            </a:custGeom>
            <a:solidFill>
              <a:srgbClr val="DDD6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28"/>
            <p:cNvSpPr/>
            <p:nvPr/>
          </p:nvSpPr>
          <p:spPr>
            <a:xfrm>
              <a:off x="3347850" y="3283275"/>
              <a:ext cx="531175" cy="529925"/>
            </a:xfrm>
            <a:custGeom>
              <a:rect b="b" l="l" r="r" t="t"/>
              <a:pathLst>
                <a:path extrusionOk="0" h="21197" w="21247">
                  <a:moveTo>
                    <a:pt x="1825" y="0"/>
                  </a:moveTo>
                  <a:cubicBezTo>
                    <a:pt x="1184" y="148"/>
                    <a:pt x="592" y="345"/>
                    <a:pt x="1" y="592"/>
                  </a:cubicBezTo>
                  <a:lnTo>
                    <a:pt x="5078" y="2514"/>
                  </a:lnTo>
                  <a:lnTo>
                    <a:pt x="19620" y="8035"/>
                  </a:lnTo>
                  <a:lnTo>
                    <a:pt x="14937" y="20408"/>
                  </a:lnTo>
                  <a:cubicBezTo>
                    <a:pt x="15430" y="20654"/>
                    <a:pt x="15923" y="20950"/>
                    <a:pt x="16416" y="21197"/>
                  </a:cubicBezTo>
                  <a:lnTo>
                    <a:pt x="21246" y="7444"/>
                  </a:lnTo>
                  <a:cubicBezTo>
                    <a:pt x="21246" y="7444"/>
                    <a:pt x="14099" y="4732"/>
                    <a:pt x="8479" y="2563"/>
                  </a:cubicBezTo>
                  <a:cubicBezTo>
                    <a:pt x="4881" y="1183"/>
                    <a:pt x="1874" y="49"/>
                    <a:pt x="1825" y="0"/>
                  </a:cubicBezTo>
                  <a:close/>
                </a:path>
              </a:pathLst>
            </a:custGeom>
            <a:solidFill>
              <a:srgbClr val="DDD6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28"/>
            <p:cNvSpPr/>
            <p:nvPr/>
          </p:nvSpPr>
          <p:spPr>
            <a:xfrm>
              <a:off x="3041000" y="3793475"/>
              <a:ext cx="613725" cy="396825"/>
            </a:xfrm>
            <a:custGeom>
              <a:rect b="b" l="l" r="r" t="t"/>
              <a:pathLst>
                <a:path extrusionOk="0" h="15873" w="24549">
                  <a:moveTo>
                    <a:pt x="2958" y="0"/>
                  </a:moveTo>
                  <a:lnTo>
                    <a:pt x="0" y="7838"/>
                  </a:lnTo>
                  <a:lnTo>
                    <a:pt x="9662" y="11486"/>
                  </a:lnTo>
                  <a:lnTo>
                    <a:pt x="21197" y="15873"/>
                  </a:lnTo>
                  <a:lnTo>
                    <a:pt x="21591" y="14838"/>
                  </a:lnTo>
                  <a:lnTo>
                    <a:pt x="21788" y="14345"/>
                  </a:lnTo>
                  <a:lnTo>
                    <a:pt x="24549" y="7098"/>
                  </a:lnTo>
                  <a:cubicBezTo>
                    <a:pt x="23711" y="6803"/>
                    <a:pt x="22528" y="6408"/>
                    <a:pt x="21049" y="5866"/>
                  </a:cubicBezTo>
                  <a:cubicBezTo>
                    <a:pt x="20950" y="6014"/>
                    <a:pt x="20852" y="6211"/>
                    <a:pt x="20753" y="6408"/>
                  </a:cubicBezTo>
                  <a:cubicBezTo>
                    <a:pt x="16810" y="5472"/>
                    <a:pt x="12965" y="4289"/>
                    <a:pt x="9169" y="2810"/>
                  </a:cubicBezTo>
                  <a:cubicBezTo>
                    <a:pt x="7887" y="2268"/>
                    <a:pt x="6557" y="1725"/>
                    <a:pt x="5226" y="1134"/>
                  </a:cubicBezTo>
                  <a:cubicBezTo>
                    <a:pt x="4881" y="937"/>
                    <a:pt x="4535" y="789"/>
                    <a:pt x="4141" y="592"/>
                  </a:cubicBezTo>
                  <a:cubicBezTo>
                    <a:pt x="3747" y="394"/>
                    <a:pt x="3352" y="197"/>
                    <a:pt x="295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28"/>
            <p:cNvSpPr/>
            <p:nvPr/>
          </p:nvSpPr>
          <p:spPr>
            <a:xfrm>
              <a:off x="3266525" y="3261075"/>
              <a:ext cx="639600" cy="562000"/>
            </a:xfrm>
            <a:custGeom>
              <a:rect b="b" l="l" r="r" t="t"/>
              <a:pathLst>
                <a:path extrusionOk="0" h="22480" w="25584">
                  <a:moveTo>
                    <a:pt x="5570" y="1"/>
                  </a:moveTo>
                  <a:lnTo>
                    <a:pt x="1676" y="888"/>
                  </a:lnTo>
                  <a:lnTo>
                    <a:pt x="1627" y="888"/>
                  </a:lnTo>
                  <a:lnTo>
                    <a:pt x="740" y="3304"/>
                  </a:lnTo>
                  <a:lnTo>
                    <a:pt x="0" y="5275"/>
                  </a:lnTo>
                  <a:cubicBezTo>
                    <a:pt x="99" y="5423"/>
                    <a:pt x="247" y="5571"/>
                    <a:pt x="444" y="5719"/>
                  </a:cubicBezTo>
                  <a:cubicBezTo>
                    <a:pt x="542" y="5867"/>
                    <a:pt x="690" y="5965"/>
                    <a:pt x="789" y="6064"/>
                  </a:cubicBezTo>
                  <a:cubicBezTo>
                    <a:pt x="888" y="6163"/>
                    <a:pt x="937" y="6261"/>
                    <a:pt x="1035" y="6311"/>
                  </a:cubicBezTo>
                  <a:cubicBezTo>
                    <a:pt x="6310" y="11486"/>
                    <a:pt x="15183" y="19374"/>
                    <a:pt x="15183" y="19374"/>
                  </a:cubicBezTo>
                  <a:cubicBezTo>
                    <a:pt x="15134" y="19521"/>
                    <a:pt x="15134" y="19620"/>
                    <a:pt x="15084" y="19768"/>
                  </a:cubicBezTo>
                  <a:cubicBezTo>
                    <a:pt x="16218" y="20310"/>
                    <a:pt x="17105" y="20754"/>
                    <a:pt x="17795" y="21099"/>
                  </a:cubicBezTo>
                  <a:cubicBezTo>
                    <a:pt x="17894" y="21197"/>
                    <a:pt x="18042" y="21247"/>
                    <a:pt x="18190" y="21296"/>
                  </a:cubicBezTo>
                  <a:lnTo>
                    <a:pt x="22873" y="8923"/>
                  </a:lnTo>
                  <a:lnTo>
                    <a:pt x="8331" y="3402"/>
                  </a:lnTo>
                  <a:lnTo>
                    <a:pt x="3254" y="1480"/>
                  </a:lnTo>
                  <a:cubicBezTo>
                    <a:pt x="3845" y="1233"/>
                    <a:pt x="4437" y="1036"/>
                    <a:pt x="5078" y="888"/>
                  </a:cubicBezTo>
                  <a:cubicBezTo>
                    <a:pt x="5127" y="937"/>
                    <a:pt x="8134" y="2071"/>
                    <a:pt x="11732" y="3451"/>
                  </a:cubicBezTo>
                  <a:cubicBezTo>
                    <a:pt x="17352" y="5620"/>
                    <a:pt x="24499" y="8332"/>
                    <a:pt x="24499" y="8332"/>
                  </a:cubicBezTo>
                  <a:lnTo>
                    <a:pt x="19669" y="22085"/>
                  </a:lnTo>
                  <a:cubicBezTo>
                    <a:pt x="19915" y="22183"/>
                    <a:pt x="20211" y="22331"/>
                    <a:pt x="20507" y="22479"/>
                  </a:cubicBezTo>
                  <a:lnTo>
                    <a:pt x="25584" y="7789"/>
                  </a:lnTo>
                  <a:lnTo>
                    <a:pt x="14591" y="3501"/>
                  </a:lnTo>
                  <a:lnTo>
                    <a:pt x="557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28"/>
            <p:cNvSpPr/>
            <p:nvPr/>
          </p:nvSpPr>
          <p:spPr>
            <a:xfrm>
              <a:off x="3567225" y="3755250"/>
              <a:ext cx="237850" cy="225250"/>
            </a:xfrm>
            <a:custGeom>
              <a:rect b="b" l="l" r="r" t="t"/>
              <a:pathLst>
                <a:path extrusionOk="0" h="9010" w="9514">
                  <a:moveTo>
                    <a:pt x="3056" y="1"/>
                  </a:moveTo>
                  <a:cubicBezTo>
                    <a:pt x="2218" y="4487"/>
                    <a:pt x="1085" y="5325"/>
                    <a:pt x="0" y="7395"/>
                  </a:cubicBezTo>
                  <a:cubicBezTo>
                    <a:pt x="1479" y="7937"/>
                    <a:pt x="2662" y="8332"/>
                    <a:pt x="3500" y="8627"/>
                  </a:cubicBezTo>
                  <a:cubicBezTo>
                    <a:pt x="4091" y="8825"/>
                    <a:pt x="4486" y="8923"/>
                    <a:pt x="4634" y="8972"/>
                  </a:cubicBezTo>
                  <a:cubicBezTo>
                    <a:pt x="4757" y="8997"/>
                    <a:pt x="4880" y="9009"/>
                    <a:pt x="4997" y="9009"/>
                  </a:cubicBezTo>
                  <a:cubicBezTo>
                    <a:pt x="5114" y="9009"/>
                    <a:pt x="5225" y="8997"/>
                    <a:pt x="5324" y="8972"/>
                  </a:cubicBezTo>
                  <a:cubicBezTo>
                    <a:pt x="5472" y="8874"/>
                    <a:pt x="5620" y="8775"/>
                    <a:pt x="5718" y="8627"/>
                  </a:cubicBezTo>
                  <a:cubicBezTo>
                    <a:pt x="5669" y="8627"/>
                    <a:pt x="5620" y="8578"/>
                    <a:pt x="5472" y="8529"/>
                  </a:cubicBezTo>
                  <a:cubicBezTo>
                    <a:pt x="5127" y="8381"/>
                    <a:pt x="4535" y="8134"/>
                    <a:pt x="3796" y="7789"/>
                  </a:cubicBezTo>
                  <a:cubicBezTo>
                    <a:pt x="3303" y="7543"/>
                    <a:pt x="2810" y="7296"/>
                    <a:pt x="2268" y="7001"/>
                  </a:cubicBezTo>
                  <a:cubicBezTo>
                    <a:pt x="1974" y="6833"/>
                    <a:pt x="2144" y="6416"/>
                    <a:pt x="2444" y="6416"/>
                  </a:cubicBezTo>
                  <a:cubicBezTo>
                    <a:pt x="2497" y="6416"/>
                    <a:pt x="2554" y="6429"/>
                    <a:pt x="2613" y="6458"/>
                  </a:cubicBezTo>
                  <a:cubicBezTo>
                    <a:pt x="3056" y="6705"/>
                    <a:pt x="3549" y="7001"/>
                    <a:pt x="3993" y="7198"/>
                  </a:cubicBezTo>
                  <a:cubicBezTo>
                    <a:pt x="4732" y="7543"/>
                    <a:pt x="5324" y="7789"/>
                    <a:pt x="5669" y="7937"/>
                  </a:cubicBezTo>
                  <a:cubicBezTo>
                    <a:pt x="5817" y="7987"/>
                    <a:pt x="5915" y="8036"/>
                    <a:pt x="5915" y="8036"/>
                  </a:cubicBezTo>
                  <a:cubicBezTo>
                    <a:pt x="6014" y="8085"/>
                    <a:pt x="6063" y="8134"/>
                    <a:pt x="6113" y="8184"/>
                  </a:cubicBezTo>
                  <a:cubicBezTo>
                    <a:pt x="6156" y="8198"/>
                    <a:pt x="6199" y="8204"/>
                    <a:pt x="6242" y="8204"/>
                  </a:cubicBezTo>
                  <a:cubicBezTo>
                    <a:pt x="6347" y="8204"/>
                    <a:pt x="6452" y="8169"/>
                    <a:pt x="6556" y="8134"/>
                  </a:cubicBezTo>
                  <a:cubicBezTo>
                    <a:pt x="6753" y="8036"/>
                    <a:pt x="6901" y="7888"/>
                    <a:pt x="7049" y="7691"/>
                  </a:cubicBezTo>
                  <a:cubicBezTo>
                    <a:pt x="7197" y="7444"/>
                    <a:pt x="7296" y="7149"/>
                    <a:pt x="7246" y="6853"/>
                  </a:cubicBezTo>
                  <a:lnTo>
                    <a:pt x="7049" y="6853"/>
                  </a:lnTo>
                  <a:cubicBezTo>
                    <a:pt x="6951" y="6804"/>
                    <a:pt x="6605" y="6705"/>
                    <a:pt x="6162" y="6508"/>
                  </a:cubicBezTo>
                  <a:cubicBezTo>
                    <a:pt x="5718" y="6311"/>
                    <a:pt x="5127" y="6064"/>
                    <a:pt x="4535" y="5768"/>
                  </a:cubicBezTo>
                  <a:cubicBezTo>
                    <a:pt x="4042" y="5571"/>
                    <a:pt x="3549" y="5275"/>
                    <a:pt x="3056" y="5029"/>
                  </a:cubicBezTo>
                  <a:cubicBezTo>
                    <a:pt x="2908" y="4930"/>
                    <a:pt x="2859" y="4733"/>
                    <a:pt x="2958" y="4585"/>
                  </a:cubicBezTo>
                  <a:cubicBezTo>
                    <a:pt x="3021" y="4490"/>
                    <a:pt x="3126" y="4435"/>
                    <a:pt x="3232" y="4435"/>
                  </a:cubicBezTo>
                  <a:cubicBezTo>
                    <a:pt x="3290" y="4435"/>
                    <a:pt x="3349" y="4452"/>
                    <a:pt x="3401" y="4487"/>
                  </a:cubicBezTo>
                  <a:cubicBezTo>
                    <a:pt x="3796" y="4733"/>
                    <a:pt x="4289" y="4980"/>
                    <a:pt x="4782" y="5226"/>
                  </a:cubicBezTo>
                  <a:cubicBezTo>
                    <a:pt x="5373" y="5473"/>
                    <a:pt x="5915" y="5719"/>
                    <a:pt x="6359" y="5916"/>
                  </a:cubicBezTo>
                  <a:cubicBezTo>
                    <a:pt x="6803" y="6113"/>
                    <a:pt x="7098" y="6212"/>
                    <a:pt x="7246" y="6261"/>
                  </a:cubicBezTo>
                  <a:cubicBezTo>
                    <a:pt x="7345" y="6311"/>
                    <a:pt x="7394" y="6360"/>
                    <a:pt x="7443" y="6409"/>
                  </a:cubicBezTo>
                  <a:cubicBezTo>
                    <a:pt x="7591" y="6409"/>
                    <a:pt x="7739" y="6311"/>
                    <a:pt x="7838" y="6212"/>
                  </a:cubicBezTo>
                  <a:cubicBezTo>
                    <a:pt x="8134" y="5916"/>
                    <a:pt x="8232" y="5522"/>
                    <a:pt x="8183" y="5127"/>
                  </a:cubicBezTo>
                  <a:lnTo>
                    <a:pt x="8035" y="5127"/>
                  </a:lnTo>
                  <a:cubicBezTo>
                    <a:pt x="8035" y="5078"/>
                    <a:pt x="7887" y="5029"/>
                    <a:pt x="7690" y="4980"/>
                  </a:cubicBezTo>
                  <a:cubicBezTo>
                    <a:pt x="7443" y="4881"/>
                    <a:pt x="7197" y="4782"/>
                    <a:pt x="6852" y="4635"/>
                  </a:cubicBezTo>
                  <a:cubicBezTo>
                    <a:pt x="6359" y="4437"/>
                    <a:pt x="5817" y="4191"/>
                    <a:pt x="5275" y="3895"/>
                  </a:cubicBezTo>
                  <a:cubicBezTo>
                    <a:pt x="4831" y="3698"/>
                    <a:pt x="4437" y="3501"/>
                    <a:pt x="4042" y="3254"/>
                  </a:cubicBezTo>
                  <a:cubicBezTo>
                    <a:pt x="3720" y="3134"/>
                    <a:pt x="3891" y="2684"/>
                    <a:pt x="4179" y="2684"/>
                  </a:cubicBezTo>
                  <a:cubicBezTo>
                    <a:pt x="4244" y="2684"/>
                    <a:pt x="4315" y="2707"/>
                    <a:pt x="4387" y="2761"/>
                  </a:cubicBezTo>
                  <a:cubicBezTo>
                    <a:pt x="4732" y="2959"/>
                    <a:pt x="5077" y="3156"/>
                    <a:pt x="5472" y="3304"/>
                  </a:cubicBezTo>
                  <a:cubicBezTo>
                    <a:pt x="6014" y="3599"/>
                    <a:pt x="6556" y="3846"/>
                    <a:pt x="7049" y="4043"/>
                  </a:cubicBezTo>
                  <a:cubicBezTo>
                    <a:pt x="7394" y="4191"/>
                    <a:pt x="7690" y="4289"/>
                    <a:pt x="7887" y="4388"/>
                  </a:cubicBezTo>
                  <a:cubicBezTo>
                    <a:pt x="8084" y="4487"/>
                    <a:pt x="8232" y="4536"/>
                    <a:pt x="8232" y="4536"/>
                  </a:cubicBezTo>
                  <a:cubicBezTo>
                    <a:pt x="8380" y="4585"/>
                    <a:pt x="8429" y="4684"/>
                    <a:pt x="8429" y="4782"/>
                  </a:cubicBezTo>
                  <a:cubicBezTo>
                    <a:pt x="9317" y="4782"/>
                    <a:pt x="9514" y="3254"/>
                    <a:pt x="8824" y="2909"/>
                  </a:cubicBezTo>
                  <a:cubicBezTo>
                    <a:pt x="8676" y="2860"/>
                    <a:pt x="8577" y="2761"/>
                    <a:pt x="8479" y="2712"/>
                  </a:cubicBezTo>
                  <a:cubicBezTo>
                    <a:pt x="8183" y="2564"/>
                    <a:pt x="7887" y="2416"/>
                    <a:pt x="7641" y="2318"/>
                  </a:cubicBezTo>
                  <a:cubicBezTo>
                    <a:pt x="7148" y="2071"/>
                    <a:pt x="6655" y="1775"/>
                    <a:pt x="6162" y="1529"/>
                  </a:cubicBezTo>
                  <a:cubicBezTo>
                    <a:pt x="6014" y="1480"/>
                    <a:pt x="5866" y="1430"/>
                    <a:pt x="5767" y="1332"/>
                  </a:cubicBezTo>
                  <a:cubicBezTo>
                    <a:pt x="5077" y="987"/>
                    <a:pt x="4190" y="543"/>
                    <a:pt x="3056" y="1"/>
                  </a:cubicBezTo>
                  <a:close/>
                </a:path>
              </a:pathLst>
            </a:custGeom>
            <a:solidFill>
              <a:srgbClr val="E8B2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28"/>
            <p:cNvSpPr/>
            <p:nvPr/>
          </p:nvSpPr>
          <p:spPr>
            <a:xfrm>
              <a:off x="3616575" y="3915625"/>
              <a:ext cx="103475" cy="55325"/>
            </a:xfrm>
            <a:custGeom>
              <a:rect b="b" l="l" r="r" t="t"/>
              <a:pathLst>
                <a:path extrusionOk="0" h="2213" w="4139">
                  <a:moveTo>
                    <a:pt x="470" y="1"/>
                  </a:moveTo>
                  <a:cubicBezTo>
                    <a:pt x="170" y="1"/>
                    <a:pt x="0" y="418"/>
                    <a:pt x="294" y="586"/>
                  </a:cubicBezTo>
                  <a:cubicBezTo>
                    <a:pt x="836" y="881"/>
                    <a:pt x="1329" y="1128"/>
                    <a:pt x="1822" y="1374"/>
                  </a:cubicBezTo>
                  <a:cubicBezTo>
                    <a:pt x="2561" y="1719"/>
                    <a:pt x="3153" y="1966"/>
                    <a:pt x="3498" y="2114"/>
                  </a:cubicBezTo>
                  <a:cubicBezTo>
                    <a:pt x="3646" y="2163"/>
                    <a:pt x="3695" y="2212"/>
                    <a:pt x="3744" y="2212"/>
                  </a:cubicBezTo>
                  <a:lnTo>
                    <a:pt x="3843" y="2212"/>
                  </a:lnTo>
                  <a:cubicBezTo>
                    <a:pt x="3941" y="2212"/>
                    <a:pt x="4089" y="2163"/>
                    <a:pt x="4139" y="2015"/>
                  </a:cubicBezTo>
                  <a:cubicBezTo>
                    <a:pt x="4139" y="1966"/>
                    <a:pt x="4139" y="1867"/>
                    <a:pt x="4139" y="1769"/>
                  </a:cubicBezTo>
                  <a:cubicBezTo>
                    <a:pt x="4089" y="1719"/>
                    <a:pt x="4040" y="1670"/>
                    <a:pt x="3941" y="1621"/>
                  </a:cubicBezTo>
                  <a:cubicBezTo>
                    <a:pt x="3941" y="1621"/>
                    <a:pt x="3843" y="1572"/>
                    <a:pt x="3695" y="1522"/>
                  </a:cubicBezTo>
                  <a:cubicBezTo>
                    <a:pt x="3350" y="1374"/>
                    <a:pt x="2758" y="1128"/>
                    <a:pt x="2019" y="783"/>
                  </a:cubicBezTo>
                  <a:cubicBezTo>
                    <a:pt x="1575" y="586"/>
                    <a:pt x="1082" y="290"/>
                    <a:pt x="639" y="43"/>
                  </a:cubicBezTo>
                  <a:cubicBezTo>
                    <a:pt x="580" y="14"/>
                    <a:pt x="523" y="1"/>
                    <a:pt x="4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28"/>
            <p:cNvSpPr/>
            <p:nvPr/>
          </p:nvSpPr>
          <p:spPr>
            <a:xfrm>
              <a:off x="3638700" y="3866125"/>
              <a:ext cx="115850" cy="60450"/>
            </a:xfrm>
            <a:custGeom>
              <a:rect b="b" l="l" r="r" t="t"/>
              <a:pathLst>
                <a:path extrusionOk="0" h="2418" w="4634">
                  <a:moveTo>
                    <a:pt x="373" y="0"/>
                  </a:moveTo>
                  <a:cubicBezTo>
                    <a:pt x="267" y="0"/>
                    <a:pt x="162" y="55"/>
                    <a:pt x="99" y="150"/>
                  </a:cubicBezTo>
                  <a:cubicBezTo>
                    <a:pt x="0" y="298"/>
                    <a:pt x="49" y="495"/>
                    <a:pt x="197" y="594"/>
                  </a:cubicBezTo>
                  <a:cubicBezTo>
                    <a:pt x="690" y="840"/>
                    <a:pt x="1183" y="1136"/>
                    <a:pt x="1676" y="1333"/>
                  </a:cubicBezTo>
                  <a:cubicBezTo>
                    <a:pt x="2268" y="1629"/>
                    <a:pt x="2859" y="1876"/>
                    <a:pt x="3303" y="2073"/>
                  </a:cubicBezTo>
                  <a:cubicBezTo>
                    <a:pt x="3746" y="2270"/>
                    <a:pt x="4092" y="2369"/>
                    <a:pt x="4141" y="2418"/>
                  </a:cubicBezTo>
                  <a:lnTo>
                    <a:pt x="4387" y="2418"/>
                  </a:lnTo>
                  <a:cubicBezTo>
                    <a:pt x="4486" y="2418"/>
                    <a:pt x="4535" y="2319"/>
                    <a:pt x="4584" y="2221"/>
                  </a:cubicBezTo>
                  <a:cubicBezTo>
                    <a:pt x="4634" y="2171"/>
                    <a:pt x="4634" y="2073"/>
                    <a:pt x="4584" y="1974"/>
                  </a:cubicBezTo>
                  <a:cubicBezTo>
                    <a:pt x="4535" y="1925"/>
                    <a:pt x="4486" y="1876"/>
                    <a:pt x="4387" y="1826"/>
                  </a:cubicBezTo>
                  <a:lnTo>
                    <a:pt x="4338" y="1826"/>
                  </a:lnTo>
                  <a:cubicBezTo>
                    <a:pt x="4239" y="1777"/>
                    <a:pt x="3944" y="1678"/>
                    <a:pt x="3500" y="1481"/>
                  </a:cubicBezTo>
                  <a:cubicBezTo>
                    <a:pt x="3056" y="1284"/>
                    <a:pt x="2465" y="1038"/>
                    <a:pt x="1873" y="791"/>
                  </a:cubicBezTo>
                  <a:cubicBezTo>
                    <a:pt x="1430" y="545"/>
                    <a:pt x="937" y="298"/>
                    <a:pt x="542" y="52"/>
                  </a:cubicBezTo>
                  <a:cubicBezTo>
                    <a:pt x="490" y="17"/>
                    <a:pt x="431" y="0"/>
                    <a:pt x="3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28"/>
            <p:cNvSpPr/>
            <p:nvPr/>
          </p:nvSpPr>
          <p:spPr>
            <a:xfrm>
              <a:off x="3660225" y="3822350"/>
              <a:ext cx="118975" cy="61100"/>
            </a:xfrm>
            <a:custGeom>
              <a:rect b="b" l="l" r="r" t="t"/>
              <a:pathLst>
                <a:path extrusionOk="0" h="2444" w="4759">
                  <a:moveTo>
                    <a:pt x="459" y="0"/>
                  </a:moveTo>
                  <a:cubicBezTo>
                    <a:pt x="171" y="0"/>
                    <a:pt x="0" y="450"/>
                    <a:pt x="322" y="570"/>
                  </a:cubicBezTo>
                  <a:cubicBezTo>
                    <a:pt x="717" y="817"/>
                    <a:pt x="1111" y="1014"/>
                    <a:pt x="1555" y="1211"/>
                  </a:cubicBezTo>
                  <a:cubicBezTo>
                    <a:pt x="2097" y="1507"/>
                    <a:pt x="2639" y="1753"/>
                    <a:pt x="3132" y="1951"/>
                  </a:cubicBezTo>
                  <a:cubicBezTo>
                    <a:pt x="3477" y="2098"/>
                    <a:pt x="3723" y="2197"/>
                    <a:pt x="3970" y="2296"/>
                  </a:cubicBezTo>
                  <a:cubicBezTo>
                    <a:pt x="4167" y="2345"/>
                    <a:pt x="4315" y="2394"/>
                    <a:pt x="4315" y="2443"/>
                  </a:cubicBezTo>
                  <a:lnTo>
                    <a:pt x="4463" y="2443"/>
                  </a:lnTo>
                  <a:cubicBezTo>
                    <a:pt x="4561" y="2394"/>
                    <a:pt x="4660" y="2345"/>
                    <a:pt x="4709" y="2246"/>
                  </a:cubicBezTo>
                  <a:cubicBezTo>
                    <a:pt x="4709" y="2197"/>
                    <a:pt x="4759" y="2148"/>
                    <a:pt x="4709" y="2098"/>
                  </a:cubicBezTo>
                  <a:cubicBezTo>
                    <a:pt x="4709" y="2000"/>
                    <a:pt x="4660" y="1901"/>
                    <a:pt x="4512" y="1852"/>
                  </a:cubicBezTo>
                  <a:cubicBezTo>
                    <a:pt x="4512" y="1852"/>
                    <a:pt x="4364" y="1803"/>
                    <a:pt x="4167" y="1704"/>
                  </a:cubicBezTo>
                  <a:cubicBezTo>
                    <a:pt x="3970" y="1605"/>
                    <a:pt x="3674" y="1507"/>
                    <a:pt x="3329" y="1359"/>
                  </a:cubicBezTo>
                  <a:cubicBezTo>
                    <a:pt x="2836" y="1162"/>
                    <a:pt x="2294" y="915"/>
                    <a:pt x="1752" y="620"/>
                  </a:cubicBezTo>
                  <a:cubicBezTo>
                    <a:pt x="1357" y="472"/>
                    <a:pt x="1012" y="275"/>
                    <a:pt x="667" y="77"/>
                  </a:cubicBezTo>
                  <a:cubicBezTo>
                    <a:pt x="595" y="23"/>
                    <a:pt x="524" y="0"/>
                    <a:pt x="4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28"/>
            <p:cNvSpPr/>
            <p:nvPr/>
          </p:nvSpPr>
          <p:spPr>
            <a:xfrm>
              <a:off x="2665125" y="2062000"/>
              <a:ext cx="2261400" cy="2107600"/>
            </a:xfrm>
            <a:custGeom>
              <a:rect b="b" l="l" r="r" t="t"/>
              <a:pathLst>
                <a:path extrusionOk="0" h="84304" w="90456">
                  <a:moveTo>
                    <a:pt x="68963" y="14345"/>
                  </a:moveTo>
                  <a:cubicBezTo>
                    <a:pt x="69111" y="14345"/>
                    <a:pt x="69308" y="14444"/>
                    <a:pt x="69358" y="14592"/>
                  </a:cubicBezTo>
                  <a:cubicBezTo>
                    <a:pt x="69407" y="14592"/>
                    <a:pt x="69456" y="14740"/>
                    <a:pt x="69604" y="15035"/>
                  </a:cubicBezTo>
                  <a:cubicBezTo>
                    <a:pt x="71379" y="18486"/>
                    <a:pt x="72858" y="22084"/>
                    <a:pt x="74090" y="25831"/>
                  </a:cubicBezTo>
                  <a:cubicBezTo>
                    <a:pt x="74238" y="26274"/>
                    <a:pt x="74386" y="26718"/>
                    <a:pt x="74484" y="27162"/>
                  </a:cubicBezTo>
                  <a:cubicBezTo>
                    <a:pt x="74583" y="27359"/>
                    <a:pt x="74435" y="27655"/>
                    <a:pt x="74188" y="27704"/>
                  </a:cubicBezTo>
                  <a:cubicBezTo>
                    <a:pt x="74139" y="27704"/>
                    <a:pt x="74090" y="27753"/>
                    <a:pt x="74041" y="27753"/>
                  </a:cubicBezTo>
                  <a:cubicBezTo>
                    <a:pt x="74041" y="27704"/>
                    <a:pt x="73991" y="27704"/>
                    <a:pt x="73942" y="27704"/>
                  </a:cubicBezTo>
                  <a:cubicBezTo>
                    <a:pt x="73794" y="27704"/>
                    <a:pt x="73646" y="27556"/>
                    <a:pt x="73597" y="27408"/>
                  </a:cubicBezTo>
                  <a:cubicBezTo>
                    <a:pt x="73400" y="26767"/>
                    <a:pt x="73203" y="26127"/>
                    <a:pt x="73005" y="25486"/>
                  </a:cubicBezTo>
                  <a:cubicBezTo>
                    <a:pt x="71822" y="22035"/>
                    <a:pt x="70393" y="18683"/>
                    <a:pt x="68766" y="15430"/>
                  </a:cubicBezTo>
                  <a:cubicBezTo>
                    <a:pt x="68668" y="15183"/>
                    <a:pt x="68569" y="15035"/>
                    <a:pt x="68569" y="15035"/>
                  </a:cubicBezTo>
                  <a:cubicBezTo>
                    <a:pt x="68421" y="14789"/>
                    <a:pt x="68520" y="14542"/>
                    <a:pt x="68766" y="14394"/>
                  </a:cubicBezTo>
                  <a:cubicBezTo>
                    <a:pt x="68815" y="14394"/>
                    <a:pt x="68865" y="14345"/>
                    <a:pt x="68963" y="14345"/>
                  </a:cubicBezTo>
                  <a:close/>
                  <a:moveTo>
                    <a:pt x="56689" y="1"/>
                  </a:moveTo>
                  <a:lnTo>
                    <a:pt x="56788" y="592"/>
                  </a:lnTo>
                  <a:cubicBezTo>
                    <a:pt x="56821" y="584"/>
                    <a:pt x="56855" y="580"/>
                    <a:pt x="56889" y="580"/>
                  </a:cubicBezTo>
                  <a:cubicBezTo>
                    <a:pt x="57050" y="580"/>
                    <a:pt x="57199" y="675"/>
                    <a:pt x="57281" y="839"/>
                  </a:cubicBezTo>
                  <a:cubicBezTo>
                    <a:pt x="57330" y="888"/>
                    <a:pt x="57330" y="986"/>
                    <a:pt x="57281" y="1085"/>
                  </a:cubicBezTo>
                  <a:cubicBezTo>
                    <a:pt x="57281" y="1233"/>
                    <a:pt x="57182" y="1381"/>
                    <a:pt x="57034" y="1430"/>
                  </a:cubicBezTo>
                  <a:cubicBezTo>
                    <a:pt x="53929" y="2860"/>
                    <a:pt x="49147" y="3057"/>
                    <a:pt x="46732" y="3057"/>
                  </a:cubicBezTo>
                  <a:lnTo>
                    <a:pt x="45844" y="3057"/>
                  </a:lnTo>
                  <a:cubicBezTo>
                    <a:pt x="46929" y="9662"/>
                    <a:pt x="46879" y="17401"/>
                    <a:pt x="45549" y="20606"/>
                  </a:cubicBezTo>
                  <a:cubicBezTo>
                    <a:pt x="45154" y="21542"/>
                    <a:pt x="41260" y="22676"/>
                    <a:pt x="36577" y="23563"/>
                  </a:cubicBezTo>
                  <a:cubicBezTo>
                    <a:pt x="33964" y="24056"/>
                    <a:pt x="31105" y="24500"/>
                    <a:pt x="28493" y="24746"/>
                  </a:cubicBezTo>
                  <a:cubicBezTo>
                    <a:pt x="26195" y="25012"/>
                    <a:pt x="24099" y="25172"/>
                    <a:pt x="22530" y="25172"/>
                  </a:cubicBezTo>
                  <a:cubicBezTo>
                    <a:pt x="20903" y="25172"/>
                    <a:pt x="19844" y="25000"/>
                    <a:pt x="19718" y="24598"/>
                  </a:cubicBezTo>
                  <a:cubicBezTo>
                    <a:pt x="19373" y="23366"/>
                    <a:pt x="19718" y="20655"/>
                    <a:pt x="18141" y="14690"/>
                  </a:cubicBezTo>
                  <a:cubicBezTo>
                    <a:pt x="9021" y="24993"/>
                    <a:pt x="691" y="38894"/>
                    <a:pt x="395" y="46830"/>
                  </a:cubicBezTo>
                  <a:cubicBezTo>
                    <a:pt x="1" y="57478"/>
                    <a:pt x="8972" y="64724"/>
                    <a:pt x="17993" y="69259"/>
                  </a:cubicBezTo>
                  <a:cubicBezTo>
                    <a:pt x="18387" y="69456"/>
                    <a:pt x="18782" y="69653"/>
                    <a:pt x="19176" y="69851"/>
                  </a:cubicBezTo>
                  <a:cubicBezTo>
                    <a:pt x="19570" y="70048"/>
                    <a:pt x="19916" y="70196"/>
                    <a:pt x="20261" y="70393"/>
                  </a:cubicBezTo>
                  <a:cubicBezTo>
                    <a:pt x="21592" y="70984"/>
                    <a:pt x="22922" y="71527"/>
                    <a:pt x="24204" y="72069"/>
                  </a:cubicBezTo>
                  <a:cubicBezTo>
                    <a:pt x="28000" y="73548"/>
                    <a:pt x="31845" y="74731"/>
                    <a:pt x="35788" y="75667"/>
                  </a:cubicBezTo>
                  <a:cubicBezTo>
                    <a:pt x="35887" y="75470"/>
                    <a:pt x="35985" y="75273"/>
                    <a:pt x="36084" y="75125"/>
                  </a:cubicBezTo>
                  <a:cubicBezTo>
                    <a:pt x="37169" y="73055"/>
                    <a:pt x="38302" y="72217"/>
                    <a:pt x="39140" y="67731"/>
                  </a:cubicBezTo>
                  <a:cubicBezTo>
                    <a:pt x="39190" y="67583"/>
                    <a:pt x="39190" y="67484"/>
                    <a:pt x="39239" y="67337"/>
                  </a:cubicBezTo>
                  <a:cubicBezTo>
                    <a:pt x="39239" y="67337"/>
                    <a:pt x="30366" y="59449"/>
                    <a:pt x="25091" y="54274"/>
                  </a:cubicBezTo>
                  <a:cubicBezTo>
                    <a:pt x="24993" y="54224"/>
                    <a:pt x="24944" y="54126"/>
                    <a:pt x="24845" y="54027"/>
                  </a:cubicBezTo>
                  <a:cubicBezTo>
                    <a:pt x="24746" y="53928"/>
                    <a:pt x="24598" y="53830"/>
                    <a:pt x="24500" y="53682"/>
                  </a:cubicBezTo>
                  <a:cubicBezTo>
                    <a:pt x="24303" y="53534"/>
                    <a:pt x="24155" y="53386"/>
                    <a:pt x="24056" y="53238"/>
                  </a:cubicBezTo>
                  <a:cubicBezTo>
                    <a:pt x="22282" y="51464"/>
                    <a:pt x="21099" y="50182"/>
                    <a:pt x="21197" y="49985"/>
                  </a:cubicBezTo>
                  <a:cubicBezTo>
                    <a:pt x="21394" y="49689"/>
                    <a:pt x="21542" y="49344"/>
                    <a:pt x="21789" y="48999"/>
                  </a:cubicBezTo>
                  <a:lnTo>
                    <a:pt x="21789" y="48999"/>
                  </a:lnTo>
                  <a:lnTo>
                    <a:pt x="21641" y="49147"/>
                  </a:lnTo>
                  <a:cubicBezTo>
                    <a:pt x="21542" y="49295"/>
                    <a:pt x="21394" y="49393"/>
                    <a:pt x="21246" y="49393"/>
                  </a:cubicBezTo>
                  <a:cubicBezTo>
                    <a:pt x="21148" y="49393"/>
                    <a:pt x="21099" y="49344"/>
                    <a:pt x="21000" y="49295"/>
                  </a:cubicBezTo>
                  <a:cubicBezTo>
                    <a:pt x="20803" y="49147"/>
                    <a:pt x="20754" y="48900"/>
                    <a:pt x="20852" y="48654"/>
                  </a:cubicBezTo>
                  <a:lnTo>
                    <a:pt x="24007" y="43774"/>
                  </a:lnTo>
                  <a:lnTo>
                    <a:pt x="32436" y="30760"/>
                  </a:lnTo>
                  <a:cubicBezTo>
                    <a:pt x="32535" y="30662"/>
                    <a:pt x="32683" y="30563"/>
                    <a:pt x="32831" y="30563"/>
                  </a:cubicBezTo>
                  <a:cubicBezTo>
                    <a:pt x="32929" y="30563"/>
                    <a:pt x="33028" y="30612"/>
                    <a:pt x="33077" y="30662"/>
                  </a:cubicBezTo>
                  <a:cubicBezTo>
                    <a:pt x="33274" y="30760"/>
                    <a:pt x="33373" y="31056"/>
                    <a:pt x="33225" y="31302"/>
                  </a:cubicBezTo>
                  <a:lnTo>
                    <a:pt x="23760" y="45894"/>
                  </a:lnTo>
                  <a:cubicBezTo>
                    <a:pt x="23563" y="47717"/>
                    <a:pt x="23465" y="49492"/>
                    <a:pt x="23465" y="51267"/>
                  </a:cubicBezTo>
                  <a:lnTo>
                    <a:pt x="24796" y="51267"/>
                  </a:lnTo>
                  <a:lnTo>
                    <a:pt x="25683" y="48851"/>
                  </a:lnTo>
                  <a:lnTo>
                    <a:pt x="25732" y="48851"/>
                  </a:lnTo>
                  <a:lnTo>
                    <a:pt x="29626" y="47964"/>
                  </a:lnTo>
                  <a:lnTo>
                    <a:pt x="38647" y="51464"/>
                  </a:lnTo>
                  <a:lnTo>
                    <a:pt x="66104" y="51858"/>
                  </a:lnTo>
                  <a:lnTo>
                    <a:pt x="66696" y="51858"/>
                  </a:lnTo>
                  <a:lnTo>
                    <a:pt x="71379" y="51957"/>
                  </a:lnTo>
                  <a:lnTo>
                    <a:pt x="75026" y="52006"/>
                  </a:lnTo>
                  <a:cubicBezTo>
                    <a:pt x="75470" y="54668"/>
                    <a:pt x="75963" y="58266"/>
                    <a:pt x="76357" y="62604"/>
                  </a:cubicBezTo>
                  <a:cubicBezTo>
                    <a:pt x="76702" y="62801"/>
                    <a:pt x="76850" y="62900"/>
                    <a:pt x="76900" y="62949"/>
                  </a:cubicBezTo>
                  <a:cubicBezTo>
                    <a:pt x="77146" y="63048"/>
                    <a:pt x="77048" y="63442"/>
                    <a:pt x="76752" y="63442"/>
                  </a:cubicBezTo>
                  <a:lnTo>
                    <a:pt x="76604" y="63442"/>
                  </a:lnTo>
                  <a:cubicBezTo>
                    <a:pt x="76604" y="63442"/>
                    <a:pt x="76555" y="63393"/>
                    <a:pt x="76456" y="63344"/>
                  </a:cubicBezTo>
                  <a:lnTo>
                    <a:pt x="76456" y="63344"/>
                  </a:lnTo>
                  <a:cubicBezTo>
                    <a:pt x="76850" y="67682"/>
                    <a:pt x="77146" y="72710"/>
                    <a:pt x="77195" y="78329"/>
                  </a:cubicBezTo>
                  <a:cubicBezTo>
                    <a:pt x="77245" y="80252"/>
                    <a:pt x="77245" y="82125"/>
                    <a:pt x="77195" y="84047"/>
                  </a:cubicBezTo>
                  <a:cubicBezTo>
                    <a:pt x="78203" y="84215"/>
                    <a:pt x="79226" y="84304"/>
                    <a:pt x="80248" y="84304"/>
                  </a:cubicBezTo>
                  <a:cubicBezTo>
                    <a:pt x="81025" y="84304"/>
                    <a:pt x="81801" y="84252"/>
                    <a:pt x="82569" y="84146"/>
                  </a:cubicBezTo>
                  <a:cubicBezTo>
                    <a:pt x="83357" y="84047"/>
                    <a:pt x="83850" y="83998"/>
                    <a:pt x="83850" y="83998"/>
                  </a:cubicBezTo>
                  <a:cubicBezTo>
                    <a:pt x="83850" y="83998"/>
                    <a:pt x="90456" y="70294"/>
                    <a:pt x="89667" y="49098"/>
                  </a:cubicBezTo>
                  <a:cubicBezTo>
                    <a:pt x="89174" y="35591"/>
                    <a:pt x="69308" y="2219"/>
                    <a:pt x="58316" y="839"/>
                  </a:cubicBezTo>
                  <a:cubicBezTo>
                    <a:pt x="57921" y="493"/>
                    <a:pt x="57626" y="198"/>
                    <a:pt x="573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28"/>
            <p:cNvSpPr/>
            <p:nvPr/>
          </p:nvSpPr>
          <p:spPr>
            <a:xfrm>
              <a:off x="3209825" y="3201925"/>
              <a:ext cx="50550" cy="85075"/>
            </a:xfrm>
            <a:custGeom>
              <a:rect b="b" l="l" r="r" t="t"/>
              <a:pathLst>
                <a:path extrusionOk="0" h="3403" w="2022">
                  <a:moveTo>
                    <a:pt x="2022" y="1"/>
                  </a:moveTo>
                  <a:lnTo>
                    <a:pt x="2022" y="1"/>
                  </a:lnTo>
                  <a:cubicBezTo>
                    <a:pt x="1184" y="1332"/>
                    <a:pt x="494" y="2465"/>
                    <a:pt x="1" y="3402"/>
                  </a:cubicBezTo>
                  <a:lnTo>
                    <a:pt x="1972" y="297"/>
                  </a:lnTo>
                  <a:cubicBezTo>
                    <a:pt x="2022" y="198"/>
                    <a:pt x="2022" y="99"/>
                    <a:pt x="202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28"/>
            <p:cNvSpPr/>
            <p:nvPr/>
          </p:nvSpPr>
          <p:spPr>
            <a:xfrm>
              <a:off x="3183950" y="2826050"/>
              <a:ext cx="315500" cy="470800"/>
            </a:xfrm>
            <a:custGeom>
              <a:rect b="b" l="l" r="r" t="t"/>
              <a:pathLst>
                <a:path extrusionOk="0" h="18832" w="12620">
                  <a:moveTo>
                    <a:pt x="12078" y="1"/>
                  </a:moveTo>
                  <a:cubicBezTo>
                    <a:pt x="11930" y="1"/>
                    <a:pt x="11782" y="100"/>
                    <a:pt x="11683" y="198"/>
                  </a:cubicBezTo>
                  <a:lnTo>
                    <a:pt x="3254" y="13212"/>
                  </a:lnTo>
                  <a:lnTo>
                    <a:pt x="99" y="18092"/>
                  </a:lnTo>
                  <a:cubicBezTo>
                    <a:pt x="1" y="18338"/>
                    <a:pt x="50" y="18585"/>
                    <a:pt x="247" y="18733"/>
                  </a:cubicBezTo>
                  <a:cubicBezTo>
                    <a:pt x="346" y="18782"/>
                    <a:pt x="395" y="18831"/>
                    <a:pt x="493" y="18831"/>
                  </a:cubicBezTo>
                  <a:cubicBezTo>
                    <a:pt x="641" y="18831"/>
                    <a:pt x="789" y="18733"/>
                    <a:pt x="888" y="18585"/>
                  </a:cubicBezTo>
                  <a:lnTo>
                    <a:pt x="1036" y="18437"/>
                  </a:lnTo>
                  <a:cubicBezTo>
                    <a:pt x="1529" y="17500"/>
                    <a:pt x="2219" y="16367"/>
                    <a:pt x="3057" y="15036"/>
                  </a:cubicBezTo>
                  <a:lnTo>
                    <a:pt x="3057" y="15036"/>
                  </a:lnTo>
                  <a:cubicBezTo>
                    <a:pt x="3057" y="15134"/>
                    <a:pt x="3057" y="15233"/>
                    <a:pt x="3007" y="15332"/>
                  </a:cubicBezTo>
                  <a:lnTo>
                    <a:pt x="12472" y="740"/>
                  </a:lnTo>
                  <a:cubicBezTo>
                    <a:pt x="12620" y="494"/>
                    <a:pt x="12521" y="198"/>
                    <a:pt x="12324" y="100"/>
                  </a:cubicBezTo>
                  <a:cubicBezTo>
                    <a:pt x="12275" y="50"/>
                    <a:pt x="12176" y="1"/>
                    <a:pt x="120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28"/>
            <p:cNvSpPr/>
            <p:nvPr/>
          </p:nvSpPr>
          <p:spPr>
            <a:xfrm>
              <a:off x="3452600" y="912200"/>
              <a:ext cx="1114075" cy="1203150"/>
            </a:xfrm>
            <a:custGeom>
              <a:rect b="b" l="l" r="r" t="t"/>
              <a:pathLst>
                <a:path extrusionOk="0" h="48126" w="44563">
                  <a:moveTo>
                    <a:pt x="37635" y="5100"/>
                  </a:moveTo>
                  <a:cubicBezTo>
                    <a:pt x="37921" y="5100"/>
                    <a:pt x="38187" y="5134"/>
                    <a:pt x="38401" y="5226"/>
                  </a:cubicBezTo>
                  <a:cubicBezTo>
                    <a:pt x="38746" y="5374"/>
                    <a:pt x="38943" y="5719"/>
                    <a:pt x="38943" y="6064"/>
                  </a:cubicBezTo>
                  <a:cubicBezTo>
                    <a:pt x="38845" y="6557"/>
                    <a:pt x="38499" y="7001"/>
                    <a:pt x="38007" y="7149"/>
                  </a:cubicBezTo>
                  <a:cubicBezTo>
                    <a:pt x="37612" y="7346"/>
                    <a:pt x="37169" y="7494"/>
                    <a:pt x="36725" y="7592"/>
                  </a:cubicBezTo>
                  <a:cubicBezTo>
                    <a:pt x="36084" y="7740"/>
                    <a:pt x="35493" y="7888"/>
                    <a:pt x="34852" y="7987"/>
                  </a:cubicBezTo>
                  <a:cubicBezTo>
                    <a:pt x="34704" y="8036"/>
                    <a:pt x="34556" y="8036"/>
                    <a:pt x="34408" y="8036"/>
                  </a:cubicBezTo>
                  <a:cubicBezTo>
                    <a:pt x="34014" y="7987"/>
                    <a:pt x="33669" y="7395"/>
                    <a:pt x="33619" y="7099"/>
                  </a:cubicBezTo>
                  <a:cubicBezTo>
                    <a:pt x="33570" y="6902"/>
                    <a:pt x="33570" y="6656"/>
                    <a:pt x="33669" y="6459"/>
                  </a:cubicBezTo>
                  <a:cubicBezTo>
                    <a:pt x="34014" y="5818"/>
                    <a:pt x="35049" y="5571"/>
                    <a:pt x="35788" y="5374"/>
                  </a:cubicBezTo>
                  <a:cubicBezTo>
                    <a:pt x="36264" y="5272"/>
                    <a:pt x="36999" y="5100"/>
                    <a:pt x="37635" y="5100"/>
                  </a:cubicBezTo>
                  <a:close/>
                  <a:moveTo>
                    <a:pt x="25526" y="8174"/>
                  </a:moveTo>
                  <a:cubicBezTo>
                    <a:pt x="25837" y="8174"/>
                    <a:pt x="26130" y="8231"/>
                    <a:pt x="26373" y="8381"/>
                  </a:cubicBezTo>
                  <a:cubicBezTo>
                    <a:pt x="26521" y="8480"/>
                    <a:pt x="26669" y="8677"/>
                    <a:pt x="26718" y="8874"/>
                  </a:cubicBezTo>
                  <a:cubicBezTo>
                    <a:pt x="26817" y="9170"/>
                    <a:pt x="26817" y="9860"/>
                    <a:pt x="26521" y="10106"/>
                  </a:cubicBezTo>
                  <a:cubicBezTo>
                    <a:pt x="26373" y="10205"/>
                    <a:pt x="26225" y="10254"/>
                    <a:pt x="26077" y="10303"/>
                  </a:cubicBezTo>
                  <a:cubicBezTo>
                    <a:pt x="25486" y="10501"/>
                    <a:pt x="24894" y="10698"/>
                    <a:pt x="24303" y="10846"/>
                  </a:cubicBezTo>
                  <a:cubicBezTo>
                    <a:pt x="23859" y="10994"/>
                    <a:pt x="23366" y="11092"/>
                    <a:pt x="22923" y="11141"/>
                  </a:cubicBezTo>
                  <a:cubicBezTo>
                    <a:pt x="22872" y="11147"/>
                    <a:pt x="22822" y="11149"/>
                    <a:pt x="22772" y="11149"/>
                  </a:cubicBezTo>
                  <a:cubicBezTo>
                    <a:pt x="22330" y="11149"/>
                    <a:pt x="21901" y="10958"/>
                    <a:pt x="21592" y="10649"/>
                  </a:cubicBezTo>
                  <a:cubicBezTo>
                    <a:pt x="21394" y="10303"/>
                    <a:pt x="21394" y="9909"/>
                    <a:pt x="21641" y="9613"/>
                  </a:cubicBezTo>
                  <a:cubicBezTo>
                    <a:pt x="22084" y="9022"/>
                    <a:pt x="23317" y="8677"/>
                    <a:pt x="24007" y="8480"/>
                  </a:cubicBezTo>
                  <a:cubicBezTo>
                    <a:pt x="24466" y="8327"/>
                    <a:pt x="25019" y="8174"/>
                    <a:pt x="25526" y="8174"/>
                  </a:cubicBezTo>
                  <a:close/>
                  <a:moveTo>
                    <a:pt x="36556" y="9439"/>
                  </a:moveTo>
                  <a:cubicBezTo>
                    <a:pt x="37524" y="9439"/>
                    <a:pt x="38474" y="10138"/>
                    <a:pt x="38598" y="11289"/>
                  </a:cubicBezTo>
                  <a:cubicBezTo>
                    <a:pt x="38697" y="12374"/>
                    <a:pt x="37859" y="13409"/>
                    <a:pt x="36774" y="13508"/>
                  </a:cubicBezTo>
                  <a:cubicBezTo>
                    <a:pt x="36712" y="13513"/>
                    <a:pt x="36651" y="13515"/>
                    <a:pt x="36590" y="13515"/>
                  </a:cubicBezTo>
                  <a:cubicBezTo>
                    <a:pt x="34876" y="13515"/>
                    <a:pt x="33857" y="11538"/>
                    <a:pt x="35000" y="10205"/>
                  </a:cubicBezTo>
                  <a:cubicBezTo>
                    <a:pt x="35418" y="9678"/>
                    <a:pt x="35990" y="9439"/>
                    <a:pt x="36556" y="9439"/>
                  </a:cubicBezTo>
                  <a:close/>
                  <a:moveTo>
                    <a:pt x="26355" y="11965"/>
                  </a:moveTo>
                  <a:cubicBezTo>
                    <a:pt x="26864" y="11965"/>
                    <a:pt x="27383" y="12152"/>
                    <a:pt x="27803" y="12571"/>
                  </a:cubicBezTo>
                  <a:cubicBezTo>
                    <a:pt x="29021" y="13839"/>
                    <a:pt x="28119" y="16022"/>
                    <a:pt x="26382" y="16022"/>
                  </a:cubicBezTo>
                  <a:cubicBezTo>
                    <a:pt x="26363" y="16022"/>
                    <a:pt x="26343" y="16022"/>
                    <a:pt x="26324" y="16022"/>
                  </a:cubicBezTo>
                  <a:cubicBezTo>
                    <a:pt x="25190" y="16022"/>
                    <a:pt x="24253" y="15085"/>
                    <a:pt x="24303" y="13951"/>
                  </a:cubicBezTo>
                  <a:cubicBezTo>
                    <a:pt x="24303" y="12757"/>
                    <a:pt x="25307" y="11965"/>
                    <a:pt x="26355" y="11965"/>
                  </a:cubicBezTo>
                  <a:close/>
                  <a:moveTo>
                    <a:pt x="33936" y="19185"/>
                  </a:moveTo>
                  <a:cubicBezTo>
                    <a:pt x="34324" y="19185"/>
                    <a:pt x="34614" y="19732"/>
                    <a:pt x="34211" y="20014"/>
                  </a:cubicBezTo>
                  <a:cubicBezTo>
                    <a:pt x="33274" y="20655"/>
                    <a:pt x="32190" y="21000"/>
                    <a:pt x="31105" y="21099"/>
                  </a:cubicBezTo>
                  <a:lnTo>
                    <a:pt x="30612" y="21099"/>
                  </a:lnTo>
                  <a:cubicBezTo>
                    <a:pt x="29577" y="21099"/>
                    <a:pt x="28542" y="20852"/>
                    <a:pt x="27655" y="20360"/>
                  </a:cubicBezTo>
                  <a:cubicBezTo>
                    <a:pt x="27408" y="20212"/>
                    <a:pt x="27359" y="19916"/>
                    <a:pt x="27458" y="19719"/>
                  </a:cubicBezTo>
                  <a:cubicBezTo>
                    <a:pt x="27559" y="19550"/>
                    <a:pt x="27729" y="19474"/>
                    <a:pt x="27889" y="19474"/>
                  </a:cubicBezTo>
                  <a:cubicBezTo>
                    <a:pt x="27964" y="19474"/>
                    <a:pt x="28036" y="19490"/>
                    <a:pt x="28098" y="19522"/>
                  </a:cubicBezTo>
                  <a:cubicBezTo>
                    <a:pt x="28902" y="19968"/>
                    <a:pt x="29775" y="20182"/>
                    <a:pt x="30647" y="20182"/>
                  </a:cubicBezTo>
                  <a:cubicBezTo>
                    <a:pt x="31701" y="20182"/>
                    <a:pt x="32751" y="19869"/>
                    <a:pt x="33669" y="19275"/>
                  </a:cubicBezTo>
                  <a:cubicBezTo>
                    <a:pt x="33758" y="19212"/>
                    <a:pt x="33849" y="19185"/>
                    <a:pt x="33936" y="19185"/>
                  </a:cubicBezTo>
                  <a:close/>
                  <a:moveTo>
                    <a:pt x="6089" y="21173"/>
                  </a:moveTo>
                  <a:cubicBezTo>
                    <a:pt x="6298" y="21173"/>
                    <a:pt x="6508" y="21198"/>
                    <a:pt x="6705" y="21247"/>
                  </a:cubicBezTo>
                  <a:cubicBezTo>
                    <a:pt x="6951" y="21296"/>
                    <a:pt x="7099" y="21543"/>
                    <a:pt x="7050" y="21789"/>
                  </a:cubicBezTo>
                  <a:cubicBezTo>
                    <a:pt x="7007" y="22004"/>
                    <a:pt x="6814" y="22144"/>
                    <a:pt x="6603" y="22144"/>
                  </a:cubicBezTo>
                  <a:cubicBezTo>
                    <a:pt x="6571" y="22144"/>
                    <a:pt x="6539" y="22140"/>
                    <a:pt x="6508" y="22134"/>
                  </a:cubicBezTo>
                  <a:cubicBezTo>
                    <a:pt x="6360" y="22109"/>
                    <a:pt x="6199" y="22097"/>
                    <a:pt x="6033" y="22097"/>
                  </a:cubicBezTo>
                  <a:cubicBezTo>
                    <a:pt x="5867" y="22097"/>
                    <a:pt x="5694" y="22109"/>
                    <a:pt x="5522" y="22134"/>
                  </a:cubicBezTo>
                  <a:cubicBezTo>
                    <a:pt x="5423" y="22183"/>
                    <a:pt x="5324" y="22183"/>
                    <a:pt x="5226" y="22233"/>
                  </a:cubicBezTo>
                  <a:cubicBezTo>
                    <a:pt x="5324" y="22381"/>
                    <a:pt x="5423" y="22578"/>
                    <a:pt x="5571" y="22726"/>
                  </a:cubicBezTo>
                  <a:cubicBezTo>
                    <a:pt x="5867" y="23120"/>
                    <a:pt x="6212" y="23514"/>
                    <a:pt x="6606" y="23859"/>
                  </a:cubicBezTo>
                  <a:cubicBezTo>
                    <a:pt x="6803" y="24007"/>
                    <a:pt x="6803" y="24303"/>
                    <a:pt x="6655" y="24500"/>
                  </a:cubicBezTo>
                  <a:cubicBezTo>
                    <a:pt x="6550" y="24606"/>
                    <a:pt x="6416" y="24655"/>
                    <a:pt x="6291" y="24655"/>
                  </a:cubicBezTo>
                  <a:cubicBezTo>
                    <a:pt x="6184" y="24655"/>
                    <a:pt x="6083" y="24618"/>
                    <a:pt x="6015" y="24550"/>
                  </a:cubicBezTo>
                  <a:cubicBezTo>
                    <a:pt x="5867" y="24451"/>
                    <a:pt x="5768" y="24352"/>
                    <a:pt x="5620" y="24204"/>
                  </a:cubicBezTo>
                  <a:cubicBezTo>
                    <a:pt x="5177" y="23712"/>
                    <a:pt x="4733" y="23169"/>
                    <a:pt x="4339" y="22627"/>
                  </a:cubicBezTo>
                  <a:cubicBezTo>
                    <a:pt x="4339" y="22627"/>
                    <a:pt x="4339" y="22578"/>
                    <a:pt x="4339" y="22578"/>
                  </a:cubicBezTo>
                  <a:cubicBezTo>
                    <a:pt x="4141" y="22676"/>
                    <a:pt x="3944" y="22824"/>
                    <a:pt x="3796" y="22923"/>
                  </a:cubicBezTo>
                  <a:cubicBezTo>
                    <a:pt x="3698" y="22972"/>
                    <a:pt x="3599" y="23021"/>
                    <a:pt x="3501" y="23021"/>
                  </a:cubicBezTo>
                  <a:cubicBezTo>
                    <a:pt x="3057" y="23021"/>
                    <a:pt x="2860" y="22430"/>
                    <a:pt x="3254" y="22183"/>
                  </a:cubicBezTo>
                  <a:cubicBezTo>
                    <a:pt x="3895" y="21690"/>
                    <a:pt x="4684" y="21345"/>
                    <a:pt x="5472" y="21247"/>
                  </a:cubicBezTo>
                  <a:cubicBezTo>
                    <a:pt x="5670" y="21198"/>
                    <a:pt x="5879" y="21173"/>
                    <a:pt x="6089" y="21173"/>
                  </a:cubicBezTo>
                  <a:close/>
                  <a:moveTo>
                    <a:pt x="28098" y="1"/>
                  </a:moveTo>
                  <a:cubicBezTo>
                    <a:pt x="28098" y="1"/>
                    <a:pt x="27458" y="4339"/>
                    <a:pt x="26570" y="4536"/>
                  </a:cubicBezTo>
                  <a:cubicBezTo>
                    <a:pt x="25782" y="4684"/>
                    <a:pt x="24993" y="4881"/>
                    <a:pt x="24204" y="5029"/>
                  </a:cubicBezTo>
                  <a:cubicBezTo>
                    <a:pt x="23908" y="5078"/>
                    <a:pt x="23613" y="5177"/>
                    <a:pt x="23366" y="5226"/>
                  </a:cubicBezTo>
                  <a:cubicBezTo>
                    <a:pt x="20901" y="5719"/>
                    <a:pt x="18585" y="6212"/>
                    <a:pt x="16465" y="6656"/>
                  </a:cubicBezTo>
                  <a:cubicBezTo>
                    <a:pt x="16120" y="6705"/>
                    <a:pt x="15775" y="6804"/>
                    <a:pt x="15479" y="6853"/>
                  </a:cubicBezTo>
                  <a:cubicBezTo>
                    <a:pt x="15085" y="6951"/>
                    <a:pt x="14740" y="7001"/>
                    <a:pt x="14395" y="7099"/>
                  </a:cubicBezTo>
                  <a:lnTo>
                    <a:pt x="14050" y="7149"/>
                  </a:lnTo>
                  <a:cubicBezTo>
                    <a:pt x="13803" y="7198"/>
                    <a:pt x="13606" y="7247"/>
                    <a:pt x="13359" y="7297"/>
                  </a:cubicBezTo>
                  <a:cubicBezTo>
                    <a:pt x="13212" y="7297"/>
                    <a:pt x="13113" y="7346"/>
                    <a:pt x="12965" y="7395"/>
                  </a:cubicBezTo>
                  <a:lnTo>
                    <a:pt x="12916" y="7395"/>
                  </a:lnTo>
                  <a:cubicBezTo>
                    <a:pt x="12768" y="7395"/>
                    <a:pt x="12620" y="7444"/>
                    <a:pt x="12472" y="7494"/>
                  </a:cubicBezTo>
                  <a:cubicBezTo>
                    <a:pt x="11536" y="7691"/>
                    <a:pt x="10698" y="7839"/>
                    <a:pt x="10007" y="7987"/>
                  </a:cubicBezTo>
                  <a:cubicBezTo>
                    <a:pt x="9860" y="8036"/>
                    <a:pt x="9712" y="8036"/>
                    <a:pt x="9613" y="8085"/>
                  </a:cubicBezTo>
                  <a:cubicBezTo>
                    <a:pt x="9514" y="8085"/>
                    <a:pt x="9416" y="8135"/>
                    <a:pt x="9367" y="8135"/>
                  </a:cubicBezTo>
                  <a:cubicBezTo>
                    <a:pt x="9219" y="8135"/>
                    <a:pt x="9071" y="8184"/>
                    <a:pt x="8972" y="8233"/>
                  </a:cubicBezTo>
                  <a:lnTo>
                    <a:pt x="8775" y="8233"/>
                  </a:lnTo>
                  <a:cubicBezTo>
                    <a:pt x="8726" y="8282"/>
                    <a:pt x="8676" y="8282"/>
                    <a:pt x="8627" y="8282"/>
                  </a:cubicBezTo>
                  <a:cubicBezTo>
                    <a:pt x="8578" y="8282"/>
                    <a:pt x="8529" y="8282"/>
                    <a:pt x="8479" y="8332"/>
                  </a:cubicBezTo>
                  <a:lnTo>
                    <a:pt x="8331" y="8332"/>
                  </a:lnTo>
                  <a:cubicBezTo>
                    <a:pt x="8184" y="8381"/>
                    <a:pt x="8085" y="8381"/>
                    <a:pt x="7986" y="8430"/>
                  </a:cubicBezTo>
                  <a:cubicBezTo>
                    <a:pt x="7937" y="8430"/>
                    <a:pt x="7888" y="8480"/>
                    <a:pt x="7838" y="8480"/>
                  </a:cubicBezTo>
                  <a:lnTo>
                    <a:pt x="7691" y="8480"/>
                  </a:lnTo>
                  <a:cubicBezTo>
                    <a:pt x="7691" y="8480"/>
                    <a:pt x="7641" y="8529"/>
                    <a:pt x="7641" y="8529"/>
                  </a:cubicBezTo>
                  <a:lnTo>
                    <a:pt x="7592" y="8529"/>
                  </a:lnTo>
                  <a:cubicBezTo>
                    <a:pt x="7641" y="9515"/>
                    <a:pt x="7986" y="13705"/>
                    <a:pt x="8578" y="18881"/>
                  </a:cubicBezTo>
                  <a:cubicBezTo>
                    <a:pt x="7890" y="18787"/>
                    <a:pt x="7203" y="18753"/>
                    <a:pt x="6528" y="18753"/>
                  </a:cubicBezTo>
                  <a:cubicBezTo>
                    <a:pt x="6138" y="18753"/>
                    <a:pt x="5753" y="18764"/>
                    <a:pt x="5374" y="18782"/>
                  </a:cubicBezTo>
                  <a:cubicBezTo>
                    <a:pt x="3698" y="18881"/>
                    <a:pt x="2170" y="19275"/>
                    <a:pt x="1332" y="20360"/>
                  </a:cubicBezTo>
                  <a:cubicBezTo>
                    <a:pt x="1" y="22331"/>
                    <a:pt x="543" y="25042"/>
                    <a:pt x="2613" y="26275"/>
                  </a:cubicBezTo>
                  <a:cubicBezTo>
                    <a:pt x="3599" y="26916"/>
                    <a:pt x="4684" y="27359"/>
                    <a:pt x="5817" y="27655"/>
                  </a:cubicBezTo>
                  <a:cubicBezTo>
                    <a:pt x="7099" y="28000"/>
                    <a:pt x="8430" y="28197"/>
                    <a:pt x="9761" y="28296"/>
                  </a:cubicBezTo>
                  <a:cubicBezTo>
                    <a:pt x="10205" y="31303"/>
                    <a:pt x="10698" y="34211"/>
                    <a:pt x="11190" y="36725"/>
                  </a:cubicBezTo>
                  <a:cubicBezTo>
                    <a:pt x="11338" y="37415"/>
                    <a:pt x="11486" y="38105"/>
                    <a:pt x="11634" y="38697"/>
                  </a:cubicBezTo>
                  <a:cubicBezTo>
                    <a:pt x="11930" y="40028"/>
                    <a:pt x="12275" y="41359"/>
                    <a:pt x="12719" y="42641"/>
                  </a:cubicBezTo>
                  <a:cubicBezTo>
                    <a:pt x="13212" y="43873"/>
                    <a:pt x="13557" y="45204"/>
                    <a:pt x="13852" y="46485"/>
                  </a:cubicBezTo>
                  <a:cubicBezTo>
                    <a:pt x="13951" y="47028"/>
                    <a:pt x="14099" y="47570"/>
                    <a:pt x="14197" y="48112"/>
                  </a:cubicBezTo>
                  <a:cubicBezTo>
                    <a:pt x="14434" y="48120"/>
                    <a:pt x="14768" y="48126"/>
                    <a:pt x="15176" y="48126"/>
                  </a:cubicBezTo>
                  <a:cubicBezTo>
                    <a:pt x="17484" y="48126"/>
                    <a:pt x="22167" y="47925"/>
                    <a:pt x="25141" y="46584"/>
                  </a:cubicBezTo>
                  <a:lnTo>
                    <a:pt x="25289" y="46584"/>
                  </a:lnTo>
                  <a:lnTo>
                    <a:pt x="25190" y="45993"/>
                  </a:lnTo>
                  <a:lnTo>
                    <a:pt x="24106" y="40077"/>
                  </a:lnTo>
                  <a:lnTo>
                    <a:pt x="22430" y="40077"/>
                  </a:lnTo>
                  <a:cubicBezTo>
                    <a:pt x="20901" y="40077"/>
                    <a:pt x="19324" y="40028"/>
                    <a:pt x="17697" y="39880"/>
                  </a:cubicBezTo>
                  <a:cubicBezTo>
                    <a:pt x="17500" y="39880"/>
                    <a:pt x="17352" y="39781"/>
                    <a:pt x="17254" y="39584"/>
                  </a:cubicBezTo>
                  <a:cubicBezTo>
                    <a:pt x="17254" y="39535"/>
                    <a:pt x="17254" y="39486"/>
                    <a:pt x="17254" y="39387"/>
                  </a:cubicBezTo>
                  <a:cubicBezTo>
                    <a:pt x="17254" y="39166"/>
                    <a:pt x="17451" y="38985"/>
                    <a:pt x="17670" y="38985"/>
                  </a:cubicBezTo>
                  <a:cubicBezTo>
                    <a:pt x="17695" y="38985"/>
                    <a:pt x="17721" y="38988"/>
                    <a:pt x="17747" y="38993"/>
                  </a:cubicBezTo>
                  <a:cubicBezTo>
                    <a:pt x="19299" y="39104"/>
                    <a:pt x="20852" y="39159"/>
                    <a:pt x="22405" y="39159"/>
                  </a:cubicBezTo>
                  <a:cubicBezTo>
                    <a:pt x="22923" y="39159"/>
                    <a:pt x="23440" y="39153"/>
                    <a:pt x="23958" y="39141"/>
                  </a:cubicBezTo>
                  <a:cubicBezTo>
                    <a:pt x="30662" y="38943"/>
                    <a:pt x="35887" y="37317"/>
                    <a:pt x="39732" y="34310"/>
                  </a:cubicBezTo>
                  <a:cubicBezTo>
                    <a:pt x="39823" y="34241"/>
                    <a:pt x="39925" y="34204"/>
                    <a:pt x="40028" y="34204"/>
                  </a:cubicBezTo>
                  <a:cubicBezTo>
                    <a:pt x="40147" y="34204"/>
                    <a:pt x="40267" y="34253"/>
                    <a:pt x="40373" y="34359"/>
                  </a:cubicBezTo>
                  <a:cubicBezTo>
                    <a:pt x="42492" y="32141"/>
                    <a:pt x="43774" y="29232"/>
                    <a:pt x="43873" y="26127"/>
                  </a:cubicBezTo>
                  <a:cubicBezTo>
                    <a:pt x="44563" y="16071"/>
                    <a:pt x="40126" y="4191"/>
                    <a:pt x="40126" y="4191"/>
                  </a:cubicBezTo>
                  <a:lnTo>
                    <a:pt x="39239" y="1923"/>
                  </a:lnTo>
                  <a:cubicBezTo>
                    <a:pt x="37809" y="2219"/>
                    <a:pt x="35000" y="2761"/>
                    <a:pt x="31648" y="3501"/>
                  </a:cubicBezTo>
                  <a:cubicBezTo>
                    <a:pt x="31632" y="3504"/>
                    <a:pt x="31615" y="3505"/>
                    <a:pt x="31598" y="3505"/>
                  </a:cubicBezTo>
                  <a:cubicBezTo>
                    <a:pt x="30750" y="3505"/>
                    <a:pt x="28098" y="1"/>
                    <a:pt x="28098" y="1"/>
                  </a:cubicBezTo>
                  <a:close/>
                </a:path>
              </a:pathLst>
            </a:custGeom>
            <a:solidFill>
              <a:srgbClr val="E8B28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28"/>
            <p:cNvSpPr/>
            <p:nvPr/>
          </p:nvSpPr>
          <p:spPr>
            <a:xfrm>
              <a:off x="3883925" y="1767300"/>
              <a:ext cx="582925" cy="146850"/>
            </a:xfrm>
            <a:custGeom>
              <a:rect b="b" l="l" r="r" t="t"/>
              <a:pathLst>
                <a:path extrusionOk="0" h="5874" w="23317">
                  <a:moveTo>
                    <a:pt x="22775" y="0"/>
                  </a:moveTo>
                  <a:cubicBezTo>
                    <a:pt x="22672" y="0"/>
                    <a:pt x="22570" y="37"/>
                    <a:pt x="22479" y="106"/>
                  </a:cubicBezTo>
                  <a:cubicBezTo>
                    <a:pt x="18634" y="3113"/>
                    <a:pt x="13409" y="4739"/>
                    <a:pt x="6705" y="4937"/>
                  </a:cubicBezTo>
                  <a:cubicBezTo>
                    <a:pt x="6187" y="4949"/>
                    <a:pt x="5670" y="4955"/>
                    <a:pt x="5152" y="4955"/>
                  </a:cubicBezTo>
                  <a:cubicBezTo>
                    <a:pt x="3599" y="4955"/>
                    <a:pt x="2046" y="4900"/>
                    <a:pt x="494" y="4789"/>
                  </a:cubicBezTo>
                  <a:cubicBezTo>
                    <a:pt x="468" y="4784"/>
                    <a:pt x="442" y="4781"/>
                    <a:pt x="417" y="4781"/>
                  </a:cubicBezTo>
                  <a:cubicBezTo>
                    <a:pt x="198" y="4781"/>
                    <a:pt x="1" y="4962"/>
                    <a:pt x="1" y="5183"/>
                  </a:cubicBezTo>
                  <a:cubicBezTo>
                    <a:pt x="1" y="5282"/>
                    <a:pt x="1" y="5331"/>
                    <a:pt x="50" y="5380"/>
                  </a:cubicBezTo>
                  <a:cubicBezTo>
                    <a:pt x="99" y="5577"/>
                    <a:pt x="247" y="5676"/>
                    <a:pt x="444" y="5676"/>
                  </a:cubicBezTo>
                  <a:cubicBezTo>
                    <a:pt x="2071" y="5824"/>
                    <a:pt x="3648" y="5873"/>
                    <a:pt x="5177" y="5873"/>
                  </a:cubicBezTo>
                  <a:lnTo>
                    <a:pt x="6853" y="5873"/>
                  </a:lnTo>
                  <a:cubicBezTo>
                    <a:pt x="13754" y="5627"/>
                    <a:pt x="19078" y="3951"/>
                    <a:pt x="23070" y="845"/>
                  </a:cubicBezTo>
                  <a:cubicBezTo>
                    <a:pt x="23268" y="648"/>
                    <a:pt x="23317" y="402"/>
                    <a:pt x="23120" y="204"/>
                  </a:cubicBezTo>
                  <a:cubicBezTo>
                    <a:pt x="23120" y="155"/>
                    <a:pt x="23120" y="155"/>
                    <a:pt x="23120" y="155"/>
                  </a:cubicBezTo>
                  <a:cubicBezTo>
                    <a:pt x="23014" y="49"/>
                    <a:pt x="22894" y="0"/>
                    <a:pt x="227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28"/>
            <p:cNvSpPr/>
            <p:nvPr/>
          </p:nvSpPr>
          <p:spPr>
            <a:xfrm>
              <a:off x="4299225" y="1148400"/>
              <a:ext cx="121000" cy="101775"/>
            </a:xfrm>
            <a:custGeom>
              <a:rect b="b" l="l" r="r" t="t"/>
              <a:pathLst>
                <a:path extrusionOk="0" h="4071" w="4840">
                  <a:moveTo>
                    <a:pt x="2725" y="1"/>
                  </a:moveTo>
                  <a:cubicBezTo>
                    <a:pt x="2639" y="1"/>
                    <a:pt x="2553" y="6"/>
                    <a:pt x="2466" y="17"/>
                  </a:cubicBezTo>
                  <a:cubicBezTo>
                    <a:pt x="691" y="215"/>
                    <a:pt x="1" y="2482"/>
                    <a:pt x="1430" y="3616"/>
                  </a:cubicBezTo>
                  <a:cubicBezTo>
                    <a:pt x="1814" y="3931"/>
                    <a:pt x="2250" y="4071"/>
                    <a:pt x="2677" y="4071"/>
                  </a:cubicBezTo>
                  <a:cubicBezTo>
                    <a:pt x="3789" y="4071"/>
                    <a:pt x="4840" y="3123"/>
                    <a:pt x="4733" y="1841"/>
                  </a:cubicBezTo>
                  <a:cubicBezTo>
                    <a:pt x="4597" y="795"/>
                    <a:pt x="3746" y="1"/>
                    <a:pt x="2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28"/>
            <p:cNvSpPr/>
            <p:nvPr/>
          </p:nvSpPr>
          <p:spPr>
            <a:xfrm>
              <a:off x="4043250" y="1211650"/>
              <a:ext cx="119225" cy="101425"/>
            </a:xfrm>
            <a:custGeom>
              <a:rect b="b" l="l" r="r" t="t"/>
              <a:pathLst>
                <a:path extrusionOk="0" h="4057" w="4769">
                  <a:moveTo>
                    <a:pt x="2686" y="1"/>
                  </a:moveTo>
                  <a:cubicBezTo>
                    <a:pt x="903" y="1"/>
                    <a:pt x="0" y="2136"/>
                    <a:pt x="1219" y="3452"/>
                  </a:cubicBezTo>
                  <a:cubicBezTo>
                    <a:pt x="1636" y="3869"/>
                    <a:pt x="2153" y="4057"/>
                    <a:pt x="2660" y="4057"/>
                  </a:cubicBezTo>
                  <a:cubicBezTo>
                    <a:pt x="3710" y="4057"/>
                    <a:pt x="4719" y="3253"/>
                    <a:pt x="4719" y="2023"/>
                  </a:cubicBezTo>
                  <a:cubicBezTo>
                    <a:pt x="4768" y="938"/>
                    <a:pt x="3832" y="1"/>
                    <a:pt x="2747" y="1"/>
                  </a:cubicBezTo>
                  <a:cubicBezTo>
                    <a:pt x="2727" y="1"/>
                    <a:pt x="2706" y="1"/>
                    <a:pt x="26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28"/>
            <p:cNvSpPr/>
            <p:nvPr/>
          </p:nvSpPr>
          <p:spPr>
            <a:xfrm>
              <a:off x="4136550" y="1391825"/>
              <a:ext cx="181425" cy="47850"/>
            </a:xfrm>
            <a:custGeom>
              <a:rect b="b" l="l" r="r" t="t"/>
              <a:pathLst>
                <a:path extrusionOk="0" h="1914" w="7257">
                  <a:moveTo>
                    <a:pt x="6578" y="0"/>
                  </a:moveTo>
                  <a:cubicBezTo>
                    <a:pt x="6491" y="0"/>
                    <a:pt x="6400" y="27"/>
                    <a:pt x="6311" y="90"/>
                  </a:cubicBezTo>
                  <a:cubicBezTo>
                    <a:pt x="5393" y="684"/>
                    <a:pt x="4343" y="997"/>
                    <a:pt x="3289" y="997"/>
                  </a:cubicBezTo>
                  <a:cubicBezTo>
                    <a:pt x="2417" y="997"/>
                    <a:pt x="1544" y="783"/>
                    <a:pt x="740" y="337"/>
                  </a:cubicBezTo>
                  <a:cubicBezTo>
                    <a:pt x="678" y="305"/>
                    <a:pt x="606" y="289"/>
                    <a:pt x="531" y="289"/>
                  </a:cubicBezTo>
                  <a:cubicBezTo>
                    <a:pt x="371" y="289"/>
                    <a:pt x="201" y="365"/>
                    <a:pt x="100" y="534"/>
                  </a:cubicBezTo>
                  <a:cubicBezTo>
                    <a:pt x="1" y="731"/>
                    <a:pt x="50" y="1027"/>
                    <a:pt x="297" y="1175"/>
                  </a:cubicBezTo>
                  <a:cubicBezTo>
                    <a:pt x="1184" y="1667"/>
                    <a:pt x="2219" y="1914"/>
                    <a:pt x="3254" y="1914"/>
                  </a:cubicBezTo>
                  <a:lnTo>
                    <a:pt x="3747" y="1914"/>
                  </a:lnTo>
                  <a:cubicBezTo>
                    <a:pt x="4832" y="1815"/>
                    <a:pt x="5916" y="1470"/>
                    <a:pt x="6853" y="829"/>
                  </a:cubicBezTo>
                  <a:cubicBezTo>
                    <a:pt x="7256" y="547"/>
                    <a:pt x="6966" y="0"/>
                    <a:pt x="65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28"/>
            <p:cNvSpPr/>
            <p:nvPr/>
          </p:nvSpPr>
          <p:spPr>
            <a:xfrm>
              <a:off x="3024975" y="559750"/>
              <a:ext cx="1433250" cy="2131550"/>
            </a:xfrm>
            <a:custGeom>
              <a:rect b="b" l="l" r="r" t="t"/>
              <a:pathLst>
                <a:path extrusionOk="0" h="85262" w="57330">
                  <a:moveTo>
                    <a:pt x="34753" y="1"/>
                  </a:moveTo>
                  <a:cubicBezTo>
                    <a:pt x="34605" y="346"/>
                    <a:pt x="34260" y="642"/>
                    <a:pt x="33866" y="691"/>
                  </a:cubicBezTo>
                  <a:lnTo>
                    <a:pt x="20359" y="3698"/>
                  </a:lnTo>
                  <a:cubicBezTo>
                    <a:pt x="20258" y="3723"/>
                    <a:pt x="20155" y="3736"/>
                    <a:pt x="20053" y="3736"/>
                  </a:cubicBezTo>
                  <a:cubicBezTo>
                    <a:pt x="19559" y="3736"/>
                    <a:pt x="19084" y="3449"/>
                    <a:pt x="18880" y="2958"/>
                  </a:cubicBezTo>
                  <a:cubicBezTo>
                    <a:pt x="6902" y="8085"/>
                    <a:pt x="2022" y="20064"/>
                    <a:pt x="2564" y="33176"/>
                  </a:cubicBezTo>
                  <a:cubicBezTo>
                    <a:pt x="2810" y="39584"/>
                    <a:pt x="1627" y="46682"/>
                    <a:pt x="641" y="54915"/>
                  </a:cubicBezTo>
                  <a:cubicBezTo>
                    <a:pt x="1" y="60731"/>
                    <a:pt x="2170" y="69456"/>
                    <a:pt x="3106" y="72562"/>
                  </a:cubicBezTo>
                  <a:cubicBezTo>
                    <a:pt x="3353" y="73351"/>
                    <a:pt x="3550" y="74090"/>
                    <a:pt x="3747" y="74780"/>
                  </a:cubicBezTo>
                  <a:cubicBezTo>
                    <a:pt x="5324" y="80745"/>
                    <a:pt x="4979" y="83456"/>
                    <a:pt x="5324" y="84688"/>
                  </a:cubicBezTo>
                  <a:cubicBezTo>
                    <a:pt x="5450" y="85090"/>
                    <a:pt x="6509" y="85262"/>
                    <a:pt x="8136" y="85262"/>
                  </a:cubicBezTo>
                  <a:cubicBezTo>
                    <a:pt x="9705" y="85262"/>
                    <a:pt x="11801" y="85102"/>
                    <a:pt x="14099" y="84836"/>
                  </a:cubicBezTo>
                  <a:cubicBezTo>
                    <a:pt x="16711" y="84590"/>
                    <a:pt x="19570" y="84146"/>
                    <a:pt x="22183" y="83653"/>
                  </a:cubicBezTo>
                  <a:cubicBezTo>
                    <a:pt x="26866" y="82766"/>
                    <a:pt x="30760" y="81632"/>
                    <a:pt x="31155" y="80696"/>
                  </a:cubicBezTo>
                  <a:cubicBezTo>
                    <a:pt x="32485" y="77491"/>
                    <a:pt x="32535" y="69752"/>
                    <a:pt x="31450" y="63147"/>
                  </a:cubicBezTo>
                  <a:lnTo>
                    <a:pt x="30809" y="63147"/>
                  </a:lnTo>
                  <a:cubicBezTo>
                    <a:pt x="30563" y="63097"/>
                    <a:pt x="30366" y="62900"/>
                    <a:pt x="30415" y="62654"/>
                  </a:cubicBezTo>
                  <a:cubicBezTo>
                    <a:pt x="30415" y="62555"/>
                    <a:pt x="30415" y="62457"/>
                    <a:pt x="30464" y="62407"/>
                  </a:cubicBezTo>
                  <a:cubicBezTo>
                    <a:pt x="30563" y="62259"/>
                    <a:pt x="30711" y="62210"/>
                    <a:pt x="30859" y="62210"/>
                  </a:cubicBezTo>
                  <a:lnTo>
                    <a:pt x="31302" y="62210"/>
                  </a:lnTo>
                  <a:cubicBezTo>
                    <a:pt x="31204" y="61668"/>
                    <a:pt x="31105" y="61126"/>
                    <a:pt x="30957" y="60583"/>
                  </a:cubicBezTo>
                  <a:cubicBezTo>
                    <a:pt x="30662" y="59302"/>
                    <a:pt x="30317" y="57971"/>
                    <a:pt x="29824" y="56739"/>
                  </a:cubicBezTo>
                  <a:cubicBezTo>
                    <a:pt x="29380" y="55457"/>
                    <a:pt x="29035" y="54126"/>
                    <a:pt x="28739" y="52795"/>
                  </a:cubicBezTo>
                  <a:cubicBezTo>
                    <a:pt x="28591" y="52203"/>
                    <a:pt x="28443" y="51513"/>
                    <a:pt x="28295" y="50823"/>
                  </a:cubicBezTo>
                  <a:cubicBezTo>
                    <a:pt x="27803" y="48309"/>
                    <a:pt x="27310" y="45401"/>
                    <a:pt x="26866" y="42394"/>
                  </a:cubicBezTo>
                  <a:cubicBezTo>
                    <a:pt x="25535" y="42295"/>
                    <a:pt x="24204" y="42098"/>
                    <a:pt x="22922" y="41753"/>
                  </a:cubicBezTo>
                  <a:cubicBezTo>
                    <a:pt x="21789" y="41457"/>
                    <a:pt x="20704" y="41014"/>
                    <a:pt x="19718" y="40373"/>
                  </a:cubicBezTo>
                  <a:cubicBezTo>
                    <a:pt x="17648" y="39140"/>
                    <a:pt x="17106" y="36429"/>
                    <a:pt x="18486" y="34458"/>
                  </a:cubicBezTo>
                  <a:cubicBezTo>
                    <a:pt x="19275" y="33373"/>
                    <a:pt x="20803" y="32979"/>
                    <a:pt x="22479" y="32880"/>
                  </a:cubicBezTo>
                  <a:cubicBezTo>
                    <a:pt x="22858" y="32862"/>
                    <a:pt x="23243" y="32851"/>
                    <a:pt x="23633" y="32851"/>
                  </a:cubicBezTo>
                  <a:cubicBezTo>
                    <a:pt x="24308" y="32851"/>
                    <a:pt x="24995" y="32885"/>
                    <a:pt x="25683" y="32979"/>
                  </a:cubicBezTo>
                  <a:cubicBezTo>
                    <a:pt x="25091" y="27803"/>
                    <a:pt x="24746" y="23613"/>
                    <a:pt x="24697" y="22627"/>
                  </a:cubicBezTo>
                  <a:lnTo>
                    <a:pt x="24746" y="22627"/>
                  </a:lnTo>
                  <a:cubicBezTo>
                    <a:pt x="24746" y="22627"/>
                    <a:pt x="24796" y="22578"/>
                    <a:pt x="24796" y="22578"/>
                  </a:cubicBezTo>
                  <a:lnTo>
                    <a:pt x="24943" y="22578"/>
                  </a:lnTo>
                  <a:cubicBezTo>
                    <a:pt x="24993" y="22578"/>
                    <a:pt x="25042" y="22528"/>
                    <a:pt x="25091" y="22528"/>
                  </a:cubicBezTo>
                  <a:cubicBezTo>
                    <a:pt x="25190" y="22479"/>
                    <a:pt x="25289" y="22479"/>
                    <a:pt x="25436" y="22430"/>
                  </a:cubicBezTo>
                  <a:lnTo>
                    <a:pt x="25584" y="22430"/>
                  </a:lnTo>
                  <a:cubicBezTo>
                    <a:pt x="25634" y="22380"/>
                    <a:pt x="25683" y="22380"/>
                    <a:pt x="25732" y="22380"/>
                  </a:cubicBezTo>
                  <a:cubicBezTo>
                    <a:pt x="25781" y="22380"/>
                    <a:pt x="25831" y="22380"/>
                    <a:pt x="25929" y="22331"/>
                  </a:cubicBezTo>
                  <a:lnTo>
                    <a:pt x="26077" y="22331"/>
                  </a:lnTo>
                  <a:cubicBezTo>
                    <a:pt x="26176" y="22282"/>
                    <a:pt x="26324" y="22233"/>
                    <a:pt x="26472" y="22233"/>
                  </a:cubicBezTo>
                  <a:cubicBezTo>
                    <a:pt x="26521" y="22233"/>
                    <a:pt x="26619" y="22183"/>
                    <a:pt x="26718" y="22183"/>
                  </a:cubicBezTo>
                  <a:cubicBezTo>
                    <a:pt x="26817" y="22134"/>
                    <a:pt x="26965" y="22134"/>
                    <a:pt x="27112" y="22085"/>
                  </a:cubicBezTo>
                  <a:cubicBezTo>
                    <a:pt x="27803" y="21937"/>
                    <a:pt x="28641" y="21789"/>
                    <a:pt x="29577" y="21592"/>
                  </a:cubicBezTo>
                  <a:cubicBezTo>
                    <a:pt x="29725" y="21542"/>
                    <a:pt x="29873" y="21493"/>
                    <a:pt x="30021" y="21493"/>
                  </a:cubicBezTo>
                  <a:lnTo>
                    <a:pt x="30070" y="21493"/>
                  </a:lnTo>
                  <a:cubicBezTo>
                    <a:pt x="30218" y="21444"/>
                    <a:pt x="30317" y="21395"/>
                    <a:pt x="30464" y="21395"/>
                  </a:cubicBezTo>
                  <a:cubicBezTo>
                    <a:pt x="30711" y="21345"/>
                    <a:pt x="30908" y="21296"/>
                    <a:pt x="31155" y="21247"/>
                  </a:cubicBezTo>
                  <a:lnTo>
                    <a:pt x="31500" y="21197"/>
                  </a:lnTo>
                  <a:cubicBezTo>
                    <a:pt x="31845" y="21099"/>
                    <a:pt x="32190" y="21049"/>
                    <a:pt x="32584" y="20951"/>
                  </a:cubicBezTo>
                  <a:cubicBezTo>
                    <a:pt x="32880" y="20902"/>
                    <a:pt x="33225" y="20803"/>
                    <a:pt x="33619" y="20754"/>
                  </a:cubicBezTo>
                  <a:cubicBezTo>
                    <a:pt x="35690" y="20310"/>
                    <a:pt x="38006" y="19817"/>
                    <a:pt x="40471" y="19324"/>
                  </a:cubicBezTo>
                  <a:cubicBezTo>
                    <a:pt x="40767" y="19275"/>
                    <a:pt x="41013" y="19176"/>
                    <a:pt x="41309" y="19127"/>
                  </a:cubicBezTo>
                  <a:cubicBezTo>
                    <a:pt x="42098" y="18979"/>
                    <a:pt x="42887" y="18782"/>
                    <a:pt x="43675" y="18634"/>
                  </a:cubicBezTo>
                  <a:cubicBezTo>
                    <a:pt x="44612" y="18437"/>
                    <a:pt x="45203" y="14099"/>
                    <a:pt x="45203" y="14099"/>
                  </a:cubicBezTo>
                  <a:cubicBezTo>
                    <a:pt x="45203" y="14099"/>
                    <a:pt x="47855" y="17603"/>
                    <a:pt x="48703" y="17603"/>
                  </a:cubicBezTo>
                  <a:cubicBezTo>
                    <a:pt x="48720" y="17603"/>
                    <a:pt x="48737" y="17602"/>
                    <a:pt x="48753" y="17599"/>
                  </a:cubicBezTo>
                  <a:cubicBezTo>
                    <a:pt x="52105" y="16859"/>
                    <a:pt x="54914" y="16317"/>
                    <a:pt x="56344" y="16021"/>
                  </a:cubicBezTo>
                  <a:cubicBezTo>
                    <a:pt x="56689" y="15972"/>
                    <a:pt x="56985" y="15923"/>
                    <a:pt x="57182" y="15874"/>
                  </a:cubicBezTo>
                  <a:cubicBezTo>
                    <a:pt x="57330" y="15874"/>
                    <a:pt x="53830" y="198"/>
                    <a:pt x="347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28"/>
            <p:cNvSpPr/>
            <p:nvPr/>
          </p:nvSpPr>
          <p:spPr>
            <a:xfrm>
              <a:off x="3524075" y="1441500"/>
              <a:ext cx="106025" cy="87075"/>
            </a:xfrm>
            <a:custGeom>
              <a:rect b="b" l="l" r="r" t="t"/>
              <a:pathLst>
                <a:path extrusionOk="0" h="3483" w="4241">
                  <a:moveTo>
                    <a:pt x="3230" y="1"/>
                  </a:moveTo>
                  <a:cubicBezTo>
                    <a:pt x="3020" y="1"/>
                    <a:pt x="2811" y="26"/>
                    <a:pt x="2613" y="75"/>
                  </a:cubicBezTo>
                  <a:cubicBezTo>
                    <a:pt x="1825" y="173"/>
                    <a:pt x="1036" y="518"/>
                    <a:pt x="395" y="1011"/>
                  </a:cubicBezTo>
                  <a:cubicBezTo>
                    <a:pt x="1" y="1258"/>
                    <a:pt x="198" y="1849"/>
                    <a:pt x="642" y="1849"/>
                  </a:cubicBezTo>
                  <a:cubicBezTo>
                    <a:pt x="740" y="1849"/>
                    <a:pt x="839" y="1800"/>
                    <a:pt x="937" y="1751"/>
                  </a:cubicBezTo>
                  <a:cubicBezTo>
                    <a:pt x="1085" y="1652"/>
                    <a:pt x="1282" y="1504"/>
                    <a:pt x="1480" y="1406"/>
                  </a:cubicBezTo>
                  <a:cubicBezTo>
                    <a:pt x="1480" y="1406"/>
                    <a:pt x="1480" y="1455"/>
                    <a:pt x="1480" y="1455"/>
                  </a:cubicBezTo>
                  <a:cubicBezTo>
                    <a:pt x="1874" y="1997"/>
                    <a:pt x="2318" y="2540"/>
                    <a:pt x="2761" y="3032"/>
                  </a:cubicBezTo>
                  <a:cubicBezTo>
                    <a:pt x="2909" y="3180"/>
                    <a:pt x="3008" y="3279"/>
                    <a:pt x="3156" y="3378"/>
                  </a:cubicBezTo>
                  <a:cubicBezTo>
                    <a:pt x="3224" y="3446"/>
                    <a:pt x="3325" y="3483"/>
                    <a:pt x="3432" y="3483"/>
                  </a:cubicBezTo>
                  <a:cubicBezTo>
                    <a:pt x="3557" y="3483"/>
                    <a:pt x="3691" y="3434"/>
                    <a:pt x="3796" y="3328"/>
                  </a:cubicBezTo>
                  <a:cubicBezTo>
                    <a:pt x="3944" y="3131"/>
                    <a:pt x="3944" y="2835"/>
                    <a:pt x="3747" y="2687"/>
                  </a:cubicBezTo>
                  <a:cubicBezTo>
                    <a:pt x="3353" y="2342"/>
                    <a:pt x="3008" y="1948"/>
                    <a:pt x="2712" y="1554"/>
                  </a:cubicBezTo>
                  <a:cubicBezTo>
                    <a:pt x="2564" y="1406"/>
                    <a:pt x="2465" y="1209"/>
                    <a:pt x="2367" y="1061"/>
                  </a:cubicBezTo>
                  <a:cubicBezTo>
                    <a:pt x="2465" y="1011"/>
                    <a:pt x="2564" y="1011"/>
                    <a:pt x="2663" y="962"/>
                  </a:cubicBezTo>
                  <a:cubicBezTo>
                    <a:pt x="2835" y="937"/>
                    <a:pt x="3008" y="925"/>
                    <a:pt x="3174" y="925"/>
                  </a:cubicBezTo>
                  <a:cubicBezTo>
                    <a:pt x="3340" y="925"/>
                    <a:pt x="3501" y="937"/>
                    <a:pt x="3649" y="962"/>
                  </a:cubicBezTo>
                  <a:cubicBezTo>
                    <a:pt x="3680" y="968"/>
                    <a:pt x="3712" y="972"/>
                    <a:pt x="3744" y="972"/>
                  </a:cubicBezTo>
                  <a:cubicBezTo>
                    <a:pt x="3955" y="972"/>
                    <a:pt x="4148" y="832"/>
                    <a:pt x="4191" y="617"/>
                  </a:cubicBezTo>
                  <a:cubicBezTo>
                    <a:pt x="4240" y="371"/>
                    <a:pt x="4092" y="124"/>
                    <a:pt x="3846" y="75"/>
                  </a:cubicBezTo>
                  <a:cubicBezTo>
                    <a:pt x="3649" y="26"/>
                    <a:pt x="3439" y="1"/>
                    <a:pt x="32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28"/>
            <p:cNvSpPr/>
            <p:nvPr/>
          </p:nvSpPr>
          <p:spPr>
            <a:xfrm>
              <a:off x="3445200" y="238050"/>
              <a:ext cx="414100" cy="325425"/>
            </a:xfrm>
            <a:custGeom>
              <a:rect b="b" l="l" r="r" t="t"/>
              <a:pathLst>
                <a:path extrusionOk="0" h="13017" w="16564">
                  <a:moveTo>
                    <a:pt x="9348" y="1"/>
                  </a:moveTo>
                  <a:cubicBezTo>
                    <a:pt x="8785" y="1"/>
                    <a:pt x="8183" y="49"/>
                    <a:pt x="7543" y="151"/>
                  </a:cubicBezTo>
                  <a:cubicBezTo>
                    <a:pt x="790" y="1285"/>
                    <a:pt x="1" y="7151"/>
                    <a:pt x="1135" y="10749"/>
                  </a:cubicBezTo>
                  <a:cubicBezTo>
                    <a:pt x="1430" y="11587"/>
                    <a:pt x="1874" y="12376"/>
                    <a:pt x="2466" y="13017"/>
                  </a:cubicBezTo>
                  <a:cubicBezTo>
                    <a:pt x="2564" y="12967"/>
                    <a:pt x="2663" y="12967"/>
                    <a:pt x="2712" y="12967"/>
                  </a:cubicBezTo>
                  <a:lnTo>
                    <a:pt x="16219" y="9960"/>
                  </a:lnTo>
                  <a:cubicBezTo>
                    <a:pt x="16514" y="8531"/>
                    <a:pt x="16564" y="7101"/>
                    <a:pt x="16317" y="5721"/>
                  </a:cubicBezTo>
                  <a:cubicBezTo>
                    <a:pt x="15794" y="2842"/>
                    <a:pt x="13687" y="1"/>
                    <a:pt x="93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8"/>
            <p:cNvSpPr/>
            <p:nvPr/>
          </p:nvSpPr>
          <p:spPr>
            <a:xfrm>
              <a:off x="3485875" y="485875"/>
              <a:ext cx="411625" cy="167050"/>
            </a:xfrm>
            <a:custGeom>
              <a:rect b="b" l="l" r="r" t="t"/>
              <a:pathLst>
                <a:path extrusionOk="0" h="6682" w="16465">
                  <a:moveTo>
                    <a:pt x="14974" y="0"/>
                  </a:moveTo>
                  <a:cubicBezTo>
                    <a:pt x="14864" y="0"/>
                    <a:pt x="14753" y="16"/>
                    <a:pt x="14641" y="47"/>
                  </a:cubicBezTo>
                  <a:lnTo>
                    <a:pt x="14592" y="47"/>
                  </a:lnTo>
                  <a:lnTo>
                    <a:pt x="1085" y="3054"/>
                  </a:lnTo>
                  <a:cubicBezTo>
                    <a:pt x="1036" y="3054"/>
                    <a:pt x="937" y="3054"/>
                    <a:pt x="839" y="3104"/>
                  </a:cubicBezTo>
                  <a:cubicBezTo>
                    <a:pt x="296" y="3350"/>
                    <a:pt x="1" y="3991"/>
                    <a:pt x="149" y="4583"/>
                  </a:cubicBezTo>
                  <a:lnTo>
                    <a:pt x="395" y="5716"/>
                  </a:lnTo>
                  <a:cubicBezTo>
                    <a:pt x="524" y="6273"/>
                    <a:pt x="1062" y="6681"/>
                    <a:pt x="1654" y="6681"/>
                  </a:cubicBezTo>
                  <a:cubicBezTo>
                    <a:pt x="1743" y="6681"/>
                    <a:pt x="1833" y="6672"/>
                    <a:pt x="1923" y="6653"/>
                  </a:cubicBezTo>
                  <a:lnTo>
                    <a:pt x="15430" y="3646"/>
                  </a:lnTo>
                  <a:cubicBezTo>
                    <a:pt x="15824" y="3597"/>
                    <a:pt x="16169" y="3301"/>
                    <a:pt x="16317" y="2956"/>
                  </a:cubicBezTo>
                  <a:cubicBezTo>
                    <a:pt x="16465" y="2709"/>
                    <a:pt x="16465" y="2414"/>
                    <a:pt x="16416" y="2118"/>
                  </a:cubicBezTo>
                  <a:lnTo>
                    <a:pt x="16169" y="984"/>
                  </a:lnTo>
                  <a:cubicBezTo>
                    <a:pt x="16045" y="406"/>
                    <a:pt x="15540" y="0"/>
                    <a:pt x="1497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8"/>
            <p:cNvSpPr/>
            <p:nvPr/>
          </p:nvSpPr>
          <p:spPr>
            <a:xfrm>
              <a:off x="3784100" y="2076475"/>
              <a:ext cx="314275" cy="61950"/>
            </a:xfrm>
            <a:custGeom>
              <a:rect b="b" l="l" r="r" t="t"/>
              <a:pathLst>
                <a:path extrusionOk="0" h="2478" w="12571">
                  <a:moveTo>
                    <a:pt x="12130" y="1"/>
                  </a:moveTo>
                  <a:cubicBezTo>
                    <a:pt x="12096" y="1"/>
                    <a:pt x="12062" y="5"/>
                    <a:pt x="12029" y="13"/>
                  </a:cubicBezTo>
                  <a:lnTo>
                    <a:pt x="11881" y="13"/>
                  </a:lnTo>
                  <a:cubicBezTo>
                    <a:pt x="8907" y="1354"/>
                    <a:pt x="4224" y="1555"/>
                    <a:pt x="1916" y="1555"/>
                  </a:cubicBezTo>
                  <a:cubicBezTo>
                    <a:pt x="1508" y="1555"/>
                    <a:pt x="1174" y="1549"/>
                    <a:pt x="937" y="1541"/>
                  </a:cubicBezTo>
                  <a:lnTo>
                    <a:pt x="494" y="1541"/>
                  </a:lnTo>
                  <a:cubicBezTo>
                    <a:pt x="346" y="1541"/>
                    <a:pt x="198" y="1590"/>
                    <a:pt x="99" y="1738"/>
                  </a:cubicBezTo>
                  <a:cubicBezTo>
                    <a:pt x="50" y="1788"/>
                    <a:pt x="50" y="1886"/>
                    <a:pt x="50" y="1985"/>
                  </a:cubicBezTo>
                  <a:cubicBezTo>
                    <a:pt x="1" y="2231"/>
                    <a:pt x="198" y="2428"/>
                    <a:pt x="444" y="2478"/>
                  </a:cubicBezTo>
                  <a:lnTo>
                    <a:pt x="1973" y="2478"/>
                  </a:lnTo>
                  <a:cubicBezTo>
                    <a:pt x="4388" y="2478"/>
                    <a:pt x="9170" y="2281"/>
                    <a:pt x="12275" y="851"/>
                  </a:cubicBezTo>
                  <a:cubicBezTo>
                    <a:pt x="12423" y="802"/>
                    <a:pt x="12522" y="654"/>
                    <a:pt x="12522" y="506"/>
                  </a:cubicBezTo>
                  <a:cubicBezTo>
                    <a:pt x="12571" y="407"/>
                    <a:pt x="12571" y="309"/>
                    <a:pt x="12522" y="260"/>
                  </a:cubicBezTo>
                  <a:cubicBezTo>
                    <a:pt x="12440" y="96"/>
                    <a:pt x="12291" y="1"/>
                    <a:pt x="12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28"/>
            <p:cNvSpPr/>
            <p:nvPr/>
          </p:nvSpPr>
          <p:spPr>
            <a:xfrm>
              <a:off x="3987450" y="1116525"/>
              <a:ext cx="135575" cy="74400"/>
            </a:xfrm>
            <a:custGeom>
              <a:rect b="b" l="l" r="r" t="t"/>
              <a:pathLst>
                <a:path extrusionOk="0" h="2976" w="5423">
                  <a:moveTo>
                    <a:pt x="4132" y="1"/>
                  </a:moveTo>
                  <a:cubicBezTo>
                    <a:pt x="3625" y="1"/>
                    <a:pt x="3072" y="154"/>
                    <a:pt x="2613" y="307"/>
                  </a:cubicBezTo>
                  <a:cubicBezTo>
                    <a:pt x="1923" y="504"/>
                    <a:pt x="690" y="849"/>
                    <a:pt x="247" y="1440"/>
                  </a:cubicBezTo>
                  <a:cubicBezTo>
                    <a:pt x="0" y="1736"/>
                    <a:pt x="0" y="2130"/>
                    <a:pt x="198" y="2476"/>
                  </a:cubicBezTo>
                  <a:cubicBezTo>
                    <a:pt x="507" y="2785"/>
                    <a:pt x="936" y="2976"/>
                    <a:pt x="1378" y="2976"/>
                  </a:cubicBezTo>
                  <a:cubicBezTo>
                    <a:pt x="1428" y="2976"/>
                    <a:pt x="1478" y="2974"/>
                    <a:pt x="1529" y="2968"/>
                  </a:cubicBezTo>
                  <a:cubicBezTo>
                    <a:pt x="1972" y="2919"/>
                    <a:pt x="2465" y="2821"/>
                    <a:pt x="2909" y="2673"/>
                  </a:cubicBezTo>
                  <a:cubicBezTo>
                    <a:pt x="3500" y="2525"/>
                    <a:pt x="4092" y="2328"/>
                    <a:pt x="4683" y="2130"/>
                  </a:cubicBezTo>
                  <a:cubicBezTo>
                    <a:pt x="4831" y="2081"/>
                    <a:pt x="4979" y="2032"/>
                    <a:pt x="5127" y="1933"/>
                  </a:cubicBezTo>
                  <a:cubicBezTo>
                    <a:pt x="5423" y="1687"/>
                    <a:pt x="5423" y="997"/>
                    <a:pt x="5324" y="701"/>
                  </a:cubicBezTo>
                  <a:cubicBezTo>
                    <a:pt x="5275" y="504"/>
                    <a:pt x="5127" y="307"/>
                    <a:pt x="4979" y="208"/>
                  </a:cubicBezTo>
                  <a:cubicBezTo>
                    <a:pt x="4736" y="58"/>
                    <a:pt x="4443" y="1"/>
                    <a:pt x="41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28"/>
            <p:cNvSpPr/>
            <p:nvPr/>
          </p:nvSpPr>
          <p:spPr>
            <a:xfrm>
              <a:off x="4291850" y="1039675"/>
              <a:ext cx="134350" cy="73425"/>
            </a:xfrm>
            <a:custGeom>
              <a:rect b="b" l="l" r="r" t="t"/>
              <a:pathLst>
                <a:path extrusionOk="0" h="2937" w="5374">
                  <a:moveTo>
                    <a:pt x="4065" y="1"/>
                  </a:moveTo>
                  <a:cubicBezTo>
                    <a:pt x="3429" y="1"/>
                    <a:pt x="2694" y="173"/>
                    <a:pt x="2218" y="275"/>
                  </a:cubicBezTo>
                  <a:cubicBezTo>
                    <a:pt x="1479" y="472"/>
                    <a:pt x="444" y="719"/>
                    <a:pt x="99" y="1360"/>
                  </a:cubicBezTo>
                  <a:cubicBezTo>
                    <a:pt x="0" y="1557"/>
                    <a:pt x="0" y="1803"/>
                    <a:pt x="49" y="2000"/>
                  </a:cubicBezTo>
                  <a:cubicBezTo>
                    <a:pt x="99" y="2296"/>
                    <a:pt x="444" y="2888"/>
                    <a:pt x="838" y="2937"/>
                  </a:cubicBezTo>
                  <a:cubicBezTo>
                    <a:pt x="986" y="2937"/>
                    <a:pt x="1134" y="2937"/>
                    <a:pt x="1282" y="2888"/>
                  </a:cubicBezTo>
                  <a:cubicBezTo>
                    <a:pt x="1923" y="2789"/>
                    <a:pt x="2514" y="2641"/>
                    <a:pt x="3155" y="2493"/>
                  </a:cubicBezTo>
                  <a:cubicBezTo>
                    <a:pt x="3599" y="2395"/>
                    <a:pt x="4042" y="2247"/>
                    <a:pt x="4437" y="2050"/>
                  </a:cubicBezTo>
                  <a:cubicBezTo>
                    <a:pt x="4929" y="1902"/>
                    <a:pt x="5275" y="1458"/>
                    <a:pt x="5373" y="965"/>
                  </a:cubicBezTo>
                  <a:cubicBezTo>
                    <a:pt x="5373" y="620"/>
                    <a:pt x="5176" y="275"/>
                    <a:pt x="4831" y="127"/>
                  </a:cubicBezTo>
                  <a:cubicBezTo>
                    <a:pt x="4617" y="35"/>
                    <a:pt x="4351" y="1"/>
                    <a:pt x="40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6" name="Google Shape;506;p28"/>
          <p:cNvGrpSpPr/>
          <p:nvPr/>
        </p:nvGrpSpPr>
        <p:grpSpPr>
          <a:xfrm>
            <a:off x="5414485" y="2785005"/>
            <a:ext cx="970772" cy="970743"/>
            <a:chOff x="6937421" y="1527109"/>
            <a:chExt cx="1252770" cy="1252734"/>
          </a:xfrm>
        </p:grpSpPr>
        <p:grpSp>
          <p:nvGrpSpPr>
            <p:cNvPr id="507" name="Google Shape;507;p28"/>
            <p:cNvGrpSpPr/>
            <p:nvPr/>
          </p:nvGrpSpPr>
          <p:grpSpPr>
            <a:xfrm flipH="1" rot="-1090643">
              <a:off x="7067485" y="1657172"/>
              <a:ext cx="992643" cy="992608"/>
              <a:chOff x="419475" y="2272029"/>
              <a:chExt cx="623400" cy="623400"/>
            </a:xfrm>
          </p:grpSpPr>
          <p:sp>
            <p:nvSpPr>
              <p:cNvPr id="508" name="Google Shape;508;p28"/>
              <p:cNvSpPr/>
              <p:nvPr/>
            </p:nvSpPr>
            <p:spPr>
              <a:xfrm>
                <a:off x="419475" y="2272029"/>
                <a:ext cx="623400" cy="623400"/>
              </a:xfrm>
              <a:prstGeom prst="arc">
                <a:avLst>
                  <a:gd fmla="val 16200000" name="adj1"/>
                  <a:gd fmla="val 2087449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8"/>
              <p:cNvSpPr/>
              <p:nvPr/>
            </p:nvSpPr>
            <p:spPr>
              <a:xfrm>
                <a:off x="426030" y="2278584"/>
                <a:ext cx="610500" cy="610500"/>
              </a:xfrm>
              <a:prstGeom prst="ellipse">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10" name="Google Shape;510;p28"/>
            <p:cNvGrpSpPr/>
            <p:nvPr/>
          </p:nvGrpSpPr>
          <p:grpSpPr>
            <a:xfrm>
              <a:off x="7337430" y="1927968"/>
              <a:ext cx="452757" cy="451003"/>
              <a:chOff x="5287175" y="3748050"/>
              <a:chExt cx="348275" cy="346925"/>
            </a:xfrm>
          </p:grpSpPr>
          <p:sp>
            <p:nvSpPr>
              <p:cNvPr id="511" name="Google Shape;511;p28"/>
              <p:cNvSpPr/>
              <p:nvPr/>
            </p:nvSpPr>
            <p:spPr>
              <a:xfrm>
                <a:off x="5395225" y="3823075"/>
                <a:ext cx="33950" cy="33950"/>
              </a:xfrm>
              <a:custGeom>
                <a:rect b="b" l="l" r="r" t="t"/>
                <a:pathLst>
                  <a:path extrusionOk="0" h="1358" w="1358">
                    <a:moveTo>
                      <a:pt x="679" y="0"/>
                    </a:moveTo>
                    <a:cubicBezTo>
                      <a:pt x="310" y="0"/>
                      <a:pt x="0" y="310"/>
                      <a:pt x="0" y="679"/>
                    </a:cubicBezTo>
                    <a:cubicBezTo>
                      <a:pt x="0" y="1060"/>
                      <a:pt x="310" y="1358"/>
                      <a:pt x="679" y="1358"/>
                    </a:cubicBezTo>
                    <a:cubicBezTo>
                      <a:pt x="1060" y="1358"/>
                      <a:pt x="1357" y="1060"/>
                      <a:pt x="1357" y="679"/>
                    </a:cubicBezTo>
                    <a:cubicBezTo>
                      <a:pt x="1357" y="310"/>
                      <a:pt x="1060" y="0"/>
                      <a:pt x="6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28"/>
              <p:cNvSpPr/>
              <p:nvPr/>
            </p:nvSpPr>
            <p:spPr>
              <a:xfrm>
                <a:off x="5493150" y="3823075"/>
                <a:ext cx="33950" cy="33950"/>
              </a:xfrm>
              <a:custGeom>
                <a:rect b="b" l="l" r="r" t="t"/>
                <a:pathLst>
                  <a:path extrusionOk="0" h="1358" w="1358">
                    <a:moveTo>
                      <a:pt x="679" y="0"/>
                    </a:moveTo>
                    <a:cubicBezTo>
                      <a:pt x="310" y="0"/>
                      <a:pt x="0" y="310"/>
                      <a:pt x="0" y="679"/>
                    </a:cubicBezTo>
                    <a:cubicBezTo>
                      <a:pt x="0" y="1060"/>
                      <a:pt x="310" y="1358"/>
                      <a:pt x="679" y="1358"/>
                    </a:cubicBezTo>
                    <a:cubicBezTo>
                      <a:pt x="1060" y="1358"/>
                      <a:pt x="1358" y="1060"/>
                      <a:pt x="1358" y="679"/>
                    </a:cubicBezTo>
                    <a:cubicBezTo>
                      <a:pt x="1358" y="310"/>
                      <a:pt x="1060" y="0"/>
                      <a:pt x="67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28"/>
              <p:cNvSpPr/>
              <p:nvPr/>
            </p:nvSpPr>
            <p:spPr>
              <a:xfrm>
                <a:off x="5351750" y="3904625"/>
                <a:ext cx="33975" cy="34250"/>
              </a:xfrm>
              <a:custGeom>
                <a:rect b="b" l="l" r="r" t="t"/>
                <a:pathLst>
                  <a:path extrusionOk="0" h="1370" w="1359">
                    <a:moveTo>
                      <a:pt x="679" y="1"/>
                    </a:moveTo>
                    <a:cubicBezTo>
                      <a:pt x="298" y="1"/>
                      <a:pt x="1" y="310"/>
                      <a:pt x="1" y="679"/>
                    </a:cubicBezTo>
                    <a:cubicBezTo>
                      <a:pt x="1" y="1060"/>
                      <a:pt x="298" y="1370"/>
                      <a:pt x="679" y="1370"/>
                    </a:cubicBezTo>
                    <a:cubicBezTo>
                      <a:pt x="1060" y="1370"/>
                      <a:pt x="1358" y="1060"/>
                      <a:pt x="1358" y="679"/>
                    </a:cubicBezTo>
                    <a:cubicBezTo>
                      <a:pt x="1358" y="310"/>
                      <a:pt x="1060" y="1"/>
                      <a:pt x="6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8"/>
              <p:cNvSpPr/>
              <p:nvPr/>
            </p:nvSpPr>
            <p:spPr>
              <a:xfrm>
                <a:off x="5287175" y="3748050"/>
                <a:ext cx="348275" cy="346925"/>
              </a:xfrm>
              <a:custGeom>
                <a:rect b="b" l="l" r="r" t="t"/>
                <a:pathLst>
                  <a:path extrusionOk="0" h="13877" w="13931">
                    <a:moveTo>
                      <a:pt x="4993" y="2180"/>
                    </a:moveTo>
                    <a:cubicBezTo>
                      <a:pt x="5765" y="2180"/>
                      <a:pt x="6501" y="2777"/>
                      <a:pt x="6501" y="3680"/>
                    </a:cubicBezTo>
                    <a:cubicBezTo>
                      <a:pt x="6501" y="4513"/>
                      <a:pt x="5834" y="5180"/>
                      <a:pt x="5001" y="5180"/>
                    </a:cubicBezTo>
                    <a:cubicBezTo>
                      <a:pt x="3667" y="5180"/>
                      <a:pt x="3001" y="3573"/>
                      <a:pt x="3941" y="2620"/>
                    </a:cubicBezTo>
                    <a:cubicBezTo>
                      <a:pt x="4249" y="2316"/>
                      <a:pt x="4625" y="2180"/>
                      <a:pt x="4993" y="2180"/>
                    </a:cubicBezTo>
                    <a:close/>
                    <a:moveTo>
                      <a:pt x="8934" y="2180"/>
                    </a:moveTo>
                    <a:cubicBezTo>
                      <a:pt x="9300" y="2180"/>
                      <a:pt x="9674" y="2316"/>
                      <a:pt x="9978" y="2620"/>
                    </a:cubicBezTo>
                    <a:cubicBezTo>
                      <a:pt x="10918" y="3573"/>
                      <a:pt x="10251" y="5180"/>
                      <a:pt x="8918" y="5180"/>
                    </a:cubicBezTo>
                    <a:cubicBezTo>
                      <a:pt x="8096" y="5180"/>
                      <a:pt x="7430" y="4513"/>
                      <a:pt x="7430" y="3680"/>
                    </a:cubicBezTo>
                    <a:cubicBezTo>
                      <a:pt x="7430" y="2777"/>
                      <a:pt x="8166" y="2180"/>
                      <a:pt x="8934" y="2180"/>
                    </a:cubicBezTo>
                    <a:close/>
                    <a:moveTo>
                      <a:pt x="3257" y="5446"/>
                    </a:moveTo>
                    <a:cubicBezTo>
                      <a:pt x="4025" y="5446"/>
                      <a:pt x="4763" y="6042"/>
                      <a:pt x="4763" y="6942"/>
                    </a:cubicBezTo>
                    <a:cubicBezTo>
                      <a:pt x="4763" y="7776"/>
                      <a:pt x="4084" y="8442"/>
                      <a:pt x="3262" y="8442"/>
                    </a:cubicBezTo>
                    <a:cubicBezTo>
                      <a:pt x="1929" y="8442"/>
                      <a:pt x="1262" y="6835"/>
                      <a:pt x="2203" y="5894"/>
                    </a:cubicBezTo>
                    <a:cubicBezTo>
                      <a:pt x="2509" y="5585"/>
                      <a:pt x="2886" y="5446"/>
                      <a:pt x="3257" y="5446"/>
                    </a:cubicBezTo>
                    <a:close/>
                    <a:moveTo>
                      <a:pt x="10660" y="5446"/>
                    </a:moveTo>
                    <a:cubicBezTo>
                      <a:pt x="11425" y="5446"/>
                      <a:pt x="12156" y="6042"/>
                      <a:pt x="12156" y="6942"/>
                    </a:cubicBezTo>
                    <a:cubicBezTo>
                      <a:pt x="12156" y="7776"/>
                      <a:pt x="11490" y="8442"/>
                      <a:pt x="10668" y="8442"/>
                    </a:cubicBezTo>
                    <a:cubicBezTo>
                      <a:pt x="9335" y="8442"/>
                      <a:pt x="8656" y="6835"/>
                      <a:pt x="9608" y="5894"/>
                    </a:cubicBezTo>
                    <a:cubicBezTo>
                      <a:pt x="9914" y="5585"/>
                      <a:pt x="10291" y="5446"/>
                      <a:pt x="10660" y="5446"/>
                    </a:cubicBezTo>
                    <a:close/>
                    <a:moveTo>
                      <a:pt x="6979" y="1"/>
                    </a:moveTo>
                    <a:cubicBezTo>
                      <a:pt x="3132" y="1"/>
                      <a:pt x="0" y="3175"/>
                      <a:pt x="0" y="6990"/>
                    </a:cubicBezTo>
                    <a:lnTo>
                      <a:pt x="0" y="11407"/>
                    </a:lnTo>
                    <a:cubicBezTo>
                      <a:pt x="0" y="12764"/>
                      <a:pt x="1133" y="13877"/>
                      <a:pt x="2510" y="13877"/>
                    </a:cubicBezTo>
                    <a:cubicBezTo>
                      <a:pt x="3284" y="13877"/>
                      <a:pt x="4135" y="13526"/>
                      <a:pt x="4906" y="12669"/>
                    </a:cubicBezTo>
                    <a:cubicBezTo>
                      <a:pt x="4953" y="12610"/>
                      <a:pt x="4989" y="12538"/>
                      <a:pt x="4989" y="12467"/>
                    </a:cubicBezTo>
                    <a:lnTo>
                      <a:pt x="4989" y="9776"/>
                    </a:lnTo>
                    <a:cubicBezTo>
                      <a:pt x="4989" y="9752"/>
                      <a:pt x="5001" y="9740"/>
                      <a:pt x="5013" y="9740"/>
                    </a:cubicBezTo>
                    <a:lnTo>
                      <a:pt x="5275" y="9740"/>
                    </a:lnTo>
                    <a:cubicBezTo>
                      <a:pt x="5370" y="9740"/>
                      <a:pt x="5453" y="9788"/>
                      <a:pt x="5501" y="9859"/>
                    </a:cubicBezTo>
                    <a:cubicBezTo>
                      <a:pt x="6465" y="11288"/>
                      <a:pt x="8084" y="12133"/>
                      <a:pt x="9799" y="12133"/>
                    </a:cubicBezTo>
                    <a:cubicBezTo>
                      <a:pt x="12656" y="12133"/>
                      <a:pt x="13930" y="9847"/>
                      <a:pt x="13930" y="6942"/>
                    </a:cubicBezTo>
                    <a:cubicBezTo>
                      <a:pt x="13919" y="3108"/>
                      <a:pt x="10823" y="13"/>
                      <a:pt x="7001" y="1"/>
                    </a:cubicBezTo>
                    <a:cubicBezTo>
                      <a:pt x="6994" y="1"/>
                      <a:pt x="6987" y="1"/>
                      <a:pt x="69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8"/>
              <p:cNvSpPr/>
              <p:nvPr/>
            </p:nvSpPr>
            <p:spPr>
              <a:xfrm>
                <a:off x="5536600" y="3904625"/>
                <a:ext cx="34250" cy="34250"/>
              </a:xfrm>
              <a:custGeom>
                <a:rect b="b" l="l" r="r" t="t"/>
                <a:pathLst>
                  <a:path extrusionOk="0" h="1370" w="1370">
                    <a:moveTo>
                      <a:pt x="691" y="1"/>
                    </a:moveTo>
                    <a:cubicBezTo>
                      <a:pt x="310" y="1"/>
                      <a:pt x="1" y="310"/>
                      <a:pt x="1" y="679"/>
                    </a:cubicBezTo>
                    <a:cubicBezTo>
                      <a:pt x="1" y="1060"/>
                      <a:pt x="310" y="1370"/>
                      <a:pt x="691" y="1370"/>
                    </a:cubicBezTo>
                    <a:cubicBezTo>
                      <a:pt x="1060" y="1370"/>
                      <a:pt x="1370" y="1060"/>
                      <a:pt x="1370" y="679"/>
                    </a:cubicBezTo>
                    <a:cubicBezTo>
                      <a:pt x="1370" y="310"/>
                      <a:pt x="1060" y="1"/>
                      <a:pt x="69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16" name="Google Shape;516;p28"/>
          <p:cNvGrpSpPr/>
          <p:nvPr/>
        </p:nvGrpSpPr>
        <p:grpSpPr>
          <a:xfrm>
            <a:off x="5414496" y="3745484"/>
            <a:ext cx="970772" cy="970743"/>
            <a:chOff x="6937405" y="2899887"/>
            <a:chExt cx="1252770" cy="1252734"/>
          </a:xfrm>
        </p:grpSpPr>
        <p:grpSp>
          <p:nvGrpSpPr>
            <p:cNvPr id="517" name="Google Shape;517;p28"/>
            <p:cNvGrpSpPr/>
            <p:nvPr/>
          </p:nvGrpSpPr>
          <p:grpSpPr>
            <a:xfrm flipH="1" rot="-1090643">
              <a:off x="7067468" y="3029949"/>
              <a:ext cx="992643" cy="992608"/>
              <a:chOff x="419475" y="2272029"/>
              <a:chExt cx="623400" cy="623400"/>
            </a:xfrm>
          </p:grpSpPr>
          <p:sp>
            <p:nvSpPr>
              <p:cNvPr id="518" name="Google Shape;518;p28"/>
              <p:cNvSpPr/>
              <p:nvPr/>
            </p:nvSpPr>
            <p:spPr>
              <a:xfrm>
                <a:off x="419475" y="2272029"/>
                <a:ext cx="623400" cy="623400"/>
              </a:xfrm>
              <a:prstGeom prst="arc">
                <a:avLst>
                  <a:gd fmla="val 16200000" name="adj1"/>
                  <a:gd fmla="val 2087449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28"/>
              <p:cNvSpPr/>
              <p:nvPr/>
            </p:nvSpPr>
            <p:spPr>
              <a:xfrm>
                <a:off x="426030" y="2278584"/>
                <a:ext cx="610500" cy="610500"/>
              </a:xfrm>
              <a:prstGeom prst="ellipse">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0" name="Google Shape;520;p28"/>
            <p:cNvGrpSpPr/>
            <p:nvPr/>
          </p:nvGrpSpPr>
          <p:grpSpPr>
            <a:xfrm>
              <a:off x="7375052" y="3292815"/>
              <a:ext cx="377485" cy="466863"/>
              <a:chOff x="3108925" y="1799600"/>
              <a:chExt cx="281600" cy="348275"/>
            </a:xfrm>
          </p:grpSpPr>
          <p:sp>
            <p:nvSpPr>
              <p:cNvPr id="521" name="Google Shape;521;p28"/>
              <p:cNvSpPr/>
              <p:nvPr/>
            </p:nvSpPr>
            <p:spPr>
              <a:xfrm>
                <a:off x="3172925" y="1864200"/>
                <a:ext cx="153600" cy="23250"/>
              </a:xfrm>
              <a:custGeom>
                <a:rect b="b" l="l" r="r" t="t"/>
                <a:pathLst>
                  <a:path extrusionOk="0" h="930" w="6144">
                    <a:moveTo>
                      <a:pt x="0" y="0"/>
                    </a:moveTo>
                    <a:lnTo>
                      <a:pt x="0" y="929"/>
                    </a:lnTo>
                    <a:lnTo>
                      <a:pt x="6144" y="929"/>
                    </a:lnTo>
                    <a:lnTo>
                      <a:pt x="61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28"/>
              <p:cNvSpPr/>
              <p:nvPr/>
            </p:nvSpPr>
            <p:spPr>
              <a:xfrm>
                <a:off x="3108925" y="1799600"/>
                <a:ext cx="281600" cy="348275"/>
              </a:xfrm>
              <a:custGeom>
                <a:rect b="b" l="l" r="r" t="t"/>
                <a:pathLst>
                  <a:path extrusionOk="0" h="13931" w="11264">
                    <a:moveTo>
                      <a:pt x="9120" y="1775"/>
                    </a:moveTo>
                    <a:cubicBezTo>
                      <a:pt x="9347" y="1775"/>
                      <a:pt x="9525" y="1953"/>
                      <a:pt x="9525" y="2180"/>
                    </a:cubicBezTo>
                    <a:lnTo>
                      <a:pt x="9525" y="3918"/>
                    </a:lnTo>
                    <a:cubicBezTo>
                      <a:pt x="9525" y="4144"/>
                      <a:pt x="9347" y="4335"/>
                      <a:pt x="9120" y="4335"/>
                    </a:cubicBezTo>
                    <a:lnTo>
                      <a:pt x="2155" y="4335"/>
                    </a:lnTo>
                    <a:cubicBezTo>
                      <a:pt x="1929" y="4335"/>
                      <a:pt x="1739" y="4144"/>
                      <a:pt x="1739" y="3918"/>
                    </a:cubicBezTo>
                    <a:lnTo>
                      <a:pt x="1739" y="2180"/>
                    </a:lnTo>
                    <a:cubicBezTo>
                      <a:pt x="1739" y="1953"/>
                      <a:pt x="1929" y="1775"/>
                      <a:pt x="2155" y="1775"/>
                    </a:cubicBezTo>
                    <a:close/>
                    <a:moveTo>
                      <a:pt x="2560" y="5251"/>
                    </a:moveTo>
                    <a:cubicBezTo>
                      <a:pt x="2774" y="5251"/>
                      <a:pt x="2953" y="5406"/>
                      <a:pt x="2977" y="5620"/>
                    </a:cubicBezTo>
                    <a:cubicBezTo>
                      <a:pt x="3012" y="5859"/>
                      <a:pt x="2822" y="6073"/>
                      <a:pt x="2572" y="6073"/>
                    </a:cubicBezTo>
                    <a:lnTo>
                      <a:pt x="2155" y="6073"/>
                    </a:lnTo>
                    <a:cubicBezTo>
                      <a:pt x="1941" y="6073"/>
                      <a:pt x="1762" y="5918"/>
                      <a:pt x="1739" y="5716"/>
                    </a:cubicBezTo>
                    <a:cubicBezTo>
                      <a:pt x="1703" y="5466"/>
                      <a:pt x="1893" y="5251"/>
                      <a:pt x="2143" y="5251"/>
                    </a:cubicBezTo>
                    <a:close/>
                    <a:moveTo>
                      <a:pt x="4739" y="5251"/>
                    </a:moveTo>
                    <a:cubicBezTo>
                      <a:pt x="4953" y="5251"/>
                      <a:pt x="5132" y="5406"/>
                      <a:pt x="5156" y="5620"/>
                    </a:cubicBezTo>
                    <a:cubicBezTo>
                      <a:pt x="5191" y="5859"/>
                      <a:pt x="5001" y="6073"/>
                      <a:pt x="4751" y="6073"/>
                    </a:cubicBezTo>
                    <a:lnTo>
                      <a:pt x="4322" y="6073"/>
                    </a:lnTo>
                    <a:cubicBezTo>
                      <a:pt x="4120" y="6073"/>
                      <a:pt x="3941" y="5918"/>
                      <a:pt x="3905" y="5716"/>
                    </a:cubicBezTo>
                    <a:cubicBezTo>
                      <a:pt x="3882" y="5466"/>
                      <a:pt x="4072" y="5251"/>
                      <a:pt x="4322" y="5251"/>
                    </a:cubicBezTo>
                    <a:close/>
                    <a:moveTo>
                      <a:pt x="6918" y="5251"/>
                    </a:moveTo>
                    <a:cubicBezTo>
                      <a:pt x="7132" y="5251"/>
                      <a:pt x="7311" y="5406"/>
                      <a:pt x="7334" y="5620"/>
                    </a:cubicBezTo>
                    <a:cubicBezTo>
                      <a:pt x="7358" y="5859"/>
                      <a:pt x="7168" y="6073"/>
                      <a:pt x="6930" y="6073"/>
                    </a:cubicBezTo>
                    <a:lnTo>
                      <a:pt x="6501" y="6073"/>
                    </a:lnTo>
                    <a:cubicBezTo>
                      <a:pt x="6299" y="6073"/>
                      <a:pt x="6120" y="5918"/>
                      <a:pt x="6084" y="5716"/>
                    </a:cubicBezTo>
                    <a:cubicBezTo>
                      <a:pt x="6060" y="5466"/>
                      <a:pt x="6251" y="5251"/>
                      <a:pt x="6489" y="5251"/>
                    </a:cubicBezTo>
                    <a:close/>
                    <a:moveTo>
                      <a:pt x="2583" y="7001"/>
                    </a:moveTo>
                    <a:cubicBezTo>
                      <a:pt x="2787" y="7001"/>
                      <a:pt x="2954" y="7152"/>
                      <a:pt x="2977" y="7359"/>
                    </a:cubicBezTo>
                    <a:cubicBezTo>
                      <a:pt x="3012" y="7597"/>
                      <a:pt x="2822" y="7811"/>
                      <a:pt x="2572" y="7811"/>
                    </a:cubicBezTo>
                    <a:lnTo>
                      <a:pt x="2155" y="7811"/>
                    </a:lnTo>
                    <a:cubicBezTo>
                      <a:pt x="1941" y="7811"/>
                      <a:pt x="1762" y="7656"/>
                      <a:pt x="1739" y="7454"/>
                    </a:cubicBezTo>
                    <a:cubicBezTo>
                      <a:pt x="1703" y="7204"/>
                      <a:pt x="1893" y="7002"/>
                      <a:pt x="2143" y="7002"/>
                    </a:cubicBezTo>
                    <a:lnTo>
                      <a:pt x="2560" y="7002"/>
                    </a:lnTo>
                    <a:cubicBezTo>
                      <a:pt x="2568" y="7001"/>
                      <a:pt x="2575" y="7001"/>
                      <a:pt x="2583" y="7001"/>
                    </a:cubicBezTo>
                    <a:close/>
                    <a:moveTo>
                      <a:pt x="4760" y="7001"/>
                    </a:moveTo>
                    <a:cubicBezTo>
                      <a:pt x="4965" y="7001"/>
                      <a:pt x="5133" y="7163"/>
                      <a:pt x="5156" y="7359"/>
                    </a:cubicBezTo>
                    <a:cubicBezTo>
                      <a:pt x="5191" y="7597"/>
                      <a:pt x="5001" y="7811"/>
                      <a:pt x="4751" y="7811"/>
                    </a:cubicBezTo>
                    <a:lnTo>
                      <a:pt x="4322" y="7811"/>
                    </a:lnTo>
                    <a:cubicBezTo>
                      <a:pt x="4120" y="7811"/>
                      <a:pt x="3941" y="7656"/>
                      <a:pt x="3905" y="7454"/>
                    </a:cubicBezTo>
                    <a:cubicBezTo>
                      <a:pt x="3882" y="7204"/>
                      <a:pt x="4072" y="7002"/>
                      <a:pt x="4322" y="7002"/>
                    </a:cubicBezTo>
                    <a:lnTo>
                      <a:pt x="4739" y="7002"/>
                    </a:lnTo>
                    <a:cubicBezTo>
                      <a:pt x="4746" y="7001"/>
                      <a:pt x="4753" y="7001"/>
                      <a:pt x="4760" y="7001"/>
                    </a:cubicBezTo>
                    <a:close/>
                    <a:moveTo>
                      <a:pt x="6939" y="7001"/>
                    </a:moveTo>
                    <a:cubicBezTo>
                      <a:pt x="7144" y="7001"/>
                      <a:pt x="7311" y="7163"/>
                      <a:pt x="7334" y="7359"/>
                    </a:cubicBezTo>
                    <a:cubicBezTo>
                      <a:pt x="7358" y="7597"/>
                      <a:pt x="7168" y="7811"/>
                      <a:pt x="6930" y="7811"/>
                    </a:cubicBezTo>
                    <a:lnTo>
                      <a:pt x="6501" y="7811"/>
                    </a:lnTo>
                    <a:cubicBezTo>
                      <a:pt x="6299" y="7811"/>
                      <a:pt x="6120" y="7656"/>
                      <a:pt x="6084" y="7454"/>
                    </a:cubicBezTo>
                    <a:cubicBezTo>
                      <a:pt x="6060" y="7204"/>
                      <a:pt x="6251" y="7002"/>
                      <a:pt x="6489" y="7002"/>
                    </a:cubicBezTo>
                    <a:lnTo>
                      <a:pt x="6918" y="7002"/>
                    </a:lnTo>
                    <a:cubicBezTo>
                      <a:pt x="6925" y="7001"/>
                      <a:pt x="6932" y="7001"/>
                      <a:pt x="6939" y="7001"/>
                    </a:cubicBezTo>
                    <a:close/>
                    <a:moveTo>
                      <a:pt x="9113" y="5261"/>
                    </a:moveTo>
                    <a:cubicBezTo>
                      <a:pt x="9335" y="5261"/>
                      <a:pt x="9525" y="5443"/>
                      <a:pt x="9525" y="5668"/>
                    </a:cubicBezTo>
                    <a:lnTo>
                      <a:pt x="9525" y="7406"/>
                    </a:lnTo>
                    <a:cubicBezTo>
                      <a:pt x="9525" y="7636"/>
                      <a:pt x="9344" y="7815"/>
                      <a:pt x="9130" y="7815"/>
                    </a:cubicBezTo>
                    <a:cubicBezTo>
                      <a:pt x="9111" y="7815"/>
                      <a:pt x="9092" y="7814"/>
                      <a:pt x="9073" y="7811"/>
                    </a:cubicBezTo>
                    <a:cubicBezTo>
                      <a:pt x="8858" y="7787"/>
                      <a:pt x="8704" y="7609"/>
                      <a:pt x="8704" y="7394"/>
                    </a:cubicBezTo>
                    <a:lnTo>
                      <a:pt x="8704" y="5680"/>
                    </a:lnTo>
                    <a:cubicBezTo>
                      <a:pt x="8704" y="5466"/>
                      <a:pt x="8858" y="5287"/>
                      <a:pt x="9073" y="5263"/>
                    </a:cubicBezTo>
                    <a:cubicBezTo>
                      <a:pt x="9086" y="5262"/>
                      <a:pt x="9100" y="5261"/>
                      <a:pt x="9113" y="5261"/>
                    </a:cubicBezTo>
                    <a:close/>
                    <a:moveTo>
                      <a:pt x="2560" y="8740"/>
                    </a:moveTo>
                    <a:cubicBezTo>
                      <a:pt x="2774" y="8740"/>
                      <a:pt x="2953" y="8895"/>
                      <a:pt x="2977" y="9097"/>
                    </a:cubicBezTo>
                    <a:cubicBezTo>
                      <a:pt x="3012" y="9347"/>
                      <a:pt x="2822" y="9549"/>
                      <a:pt x="2572" y="9549"/>
                    </a:cubicBezTo>
                    <a:lnTo>
                      <a:pt x="2155" y="9549"/>
                    </a:lnTo>
                    <a:cubicBezTo>
                      <a:pt x="2147" y="9550"/>
                      <a:pt x="2140" y="9550"/>
                      <a:pt x="2132" y="9550"/>
                    </a:cubicBezTo>
                    <a:cubicBezTo>
                      <a:pt x="1928" y="9550"/>
                      <a:pt x="1761" y="9399"/>
                      <a:pt x="1739" y="9192"/>
                    </a:cubicBezTo>
                    <a:cubicBezTo>
                      <a:pt x="1703" y="8954"/>
                      <a:pt x="1893" y="8740"/>
                      <a:pt x="2143" y="8740"/>
                    </a:cubicBezTo>
                    <a:close/>
                    <a:moveTo>
                      <a:pt x="4739" y="8740"/>
                    </a:moveTo>
                    <a:cubicBezTo>
                      <a:pt x="4953" y="8740"/>
                      <a:pt x="5132" y="8895"/>
                      <a:pt x="5156" y="9097"/>
                    </a:cubicBezTo>
                    <a:cubicBezTo>
                      <a:pt x="5191" y="9347"/>
                      <a:pt x="5001" y="9549"/>
                      <a:pt x="4751" y="9549"/>
                    </a:cubicBezTo>
                    <a:lnTo>
                      <a:pt x="4322" y="9549"/>
                    </a:lnTo>
                    <a:cubicBezTo>
                      <a:pt x="4315" y="9550"/>
                      <a:pt x="4308" y="9550"/>
                      <a:pt x="4300" y="9550"/>
                    </a:cubicBezTo>
                    <a:cubicBezTo>
                      <a:pt x="4107" y="9550"/>
                      <a:pt x="3940" y="9399"/>
                      <a:pt x="3905" y="9192"/>
                    </a:cubicBezTo>
                    <a:cubicBezTo>
                      <a:pt x="3882" y="8954"/>
                      <a:pt x="4072" y="8740"/>
                      <a:pt x="4322" y="8740"/>
                    </a:cubicBezTo>
                    <a:close/>
                    <a:moveTo>
                      <a:pt x="6918" y="8740"/>
                    </a:moveTo>
                    <a:cubicBezTo>
                      <a:pt x="7132" y="8740"/>
                      <a:pt x="7311" y="8895"/>
                      <a:pt x="7334" y="9097"/>
                    </a:cubicBezTo>
                    <a:cubicBezTo>
                      <a:pt x="7358" y="9347"/>
                      <a:pt x="7168" y="9549"/>
                      <a:pt x="6930" y="9549"/>
                    </a:cubicBezTo>
                    <a:lnTo>
                      <a:pt x="6501" y="9549"/>
                    </a:lnTo>
                    <a:cubicBezTo>
                      <a:pt x="6494" y="9550"/>
                      <a:pt x="6486" y="9550"/>
                      <a:pt x="6479" y="9550"/>
                    </a:cubicBezTo>
                    <a:cubicBezTo>
                      <a:pt x="6286" y="9550"/>
                      <a:pt x="6119" y="9399"/>
                      <a:pt x="6084" y="9192"/>
                    </a:cubicBezTo>
                    <a:cubicBezTo>
                      <a:pt x="6060" y="8954"/>
                      <a:pt x="6251" y="8740"/>
                      <a:pt x="6489" y="8740"/>
                    </a:cubicBezTo>
                    <a:close/>
                    <a:moveTo>
                      <a:pt x="2560" y="10478"/>
                    </a:moveTo>
                    <a:cubicBezTo>
                      <a:pt x="2774" y="10478"/>
                      <a:pt x="2953" y="10633"/>
                      <a:pt x="2977" y="10847"/>
                    </a:cubicBezTo>
                    <a:cubicBezTo>
                      <a:pt x="3012" y="11085"/>
                      <a:pt x="2822" y="11300"/>
                      <a:pt x="2572" y="11300"/>
                    </a:cubicBezTo>
                    <a:lnTo>
                      <a:pt x="2155" y="11300"/>
                    </a:lnTo>
                    <a:cubicBezTo>
                      <a:pt x="1941" y="11300"/>
                      <a:pt x="1762" y="11145"/>
                      <a:pt x="1739" y="10931"/>
                    </a:cubicBezTo>
                    <a:cubicBezTo>
                      <a:pt x="1703" y="10692"/>
                      <a:pt x="1893" y="10478"/>
                      <a:pt x="2143" y="10478"/>
                    </a:cubicBezTo>
                    <a:close/>
                    <a:moveTo>
                      <a:pt x="4739" y="10478"/>
                    </a:moveTo>
                    <a:cubicBezTo>
                      <a:pt x="4953" y="10478"/>
                      <a:pt x="5132" y="10633"/>
                      <a:pt x="5156" y="10847"/>
                    </a:cubicBezTo>
                    <a:cubicBezTo>
                      <a:pt x="5191" y="11085"/>
                      <a:pt x="5001" y="11300"/>
                      <a:pt x="4751" y="11300"/>
                    </a:cubicBezTo>
                    <a:lnTo>
                      <a:pt x="4322" y="11300"/>
                    </a:lnTo>
                    <a:cubicBezTo>
                      <a:pt x="4120" y="11300"/>
                      <a:pt x="3941" y="11145"/>
                      <a:pt x="3905" y="10931"/>
                    </a:cubicBezTo>
                    <a:cubicBezTo>
                      <a:pt x="3882" y="10692"/>
                      <a:pt x="4072" y="10478"/>
                      <a:pt x="4322" y="10478"/>
                    </a:cubicBezTo>
                    <a:close/>
                    <a:moveTo>
                      <a:pt x="6918" y="10478"/>
                    </a:moveTo>
                    <a:cubicBezTo>
                      <a:pt x="7132" y="10478"/>
                      <a:pt x="7311" y="10633"/>
                      <a:pt x="7334" y="10847"/>
                    </a:cubicBezTo>
                    <a:cubicBezTo>
                      <a:pt x="7358" y="11085"/>
                      <a:pt x="7168" y="11300"/>
                      <a:pt x="6930" y="11300"/>
                    </a:cubicBezTo>
                    <a:lnTo>
                      <a:pt x="6501" y="11300"/>
                    </a:lnTo>
                    <a:cubicBezTo>
                      <a:pt x="6299" y="11300"/>
                      <a:pt x="6120" y="11145"/>
                      <a:pt x="6084" y="10931"/>
                    </a:cubicBezTo>
                    <a:cubicBezTo>
                      <a:pt x="6060" y="10692"/>
                      <a:pt x="6251" y="10478"/>
                      <a:pt x="6489" y="10478"/>
                    </a:cubicBezTo>
                    <a:close/>
                    <a:moveTo>
                      <a:pt x="9113" y="8738"/>
                    </a:moveTo>
                    <a:cubicBezTo>
                      <a:pt x="9334" y="8738"/>
                      <a:pt x="9525" y="8921"/>
                      <a:pt x="9525" y="9157"/>
                    </a:cubicBezTo>
                    <a:lnTo>
                      <a:pt x="9525" y="10895"/>
                    </a:lnTo>
                    <a:cubicBezTo>
                      <a:pt x="9525" y="11119"/>
                      <a:pt x="9335" y="11302"/>
                      <a:pt x="9113" y="11302"/>
                    </a:cubicBezTo>
                    <a:cubicBezTo>
                      <a:pt x="9100" y="11302"/>
                      <a:pt x="9086" y="11301"/>
                      <a:pt x="9073" y="11300"/>
                    </a:cubicBezTo>
                    <a:cubicBezTo>
                      <a:pt x="8858" y="11276"/>
                      <a:pt x="8704" y="11097"/>
                      <a:pt x="8704" y="10883"/>
                    </a:cubicBezTo>
                    <a:lnTo>
                      <a:pt x="8704" y="9157"/>
                    </a:lnTo>
                    <a:cubicBezTo>
                      <a:pt x="8704" y="8954"/>
                      <a:pt x="8858" y="8776"/>
                      <a:pt x="9073" y="8740"/>
                    </a:cubicBezTo>
                    <a:cubicBezTo>
                      <a:pt x="9086" y="8739"/>
                      <a:pt x="9100" y="8738"/>
                      <a:pt x="9113" y="8738"/>
                    </a:cubicBezTo>
                    <a:close/>
                    <a:moveTo>
                      <a:pt x="1227" y="1"/>
                    </a:moveTo>
                    <a:cubicBezTo>
                      <a:pt x="548" y="1"/>
                      <a:pt x="0" y="548"/>
                      <a:pt x="0" y="1227"/>
                    </a:cubicBezTo>
                    <a:lnTo>
                      <a:pt x="0" y="12717"/>
                    </a:lnTo>
                    <a:cubicBezTo>
                      <a:pt x="0" y="13383"/>
                      <a:pt x="548" y="13931"/>
                      <a:pt x="1227" y="13931"/>
                    </a:cubicBezTo>
                    <a:lnTo>
                      <a:pt x="10037" y="13931"/>
                    </a:lnTo>
                    <a:cubicBezTo>
                      <a:pt x="10716" y="13931"/>
                      <a:pt x="11264" y="13383"/>
                      <a:pt x="11264" y="12717"/>
                    </a:cubicBezTo>
                    <a:lnTo>
                      <a:pt x="11264" y="1227"/>
                    </a:lnTo>
                    <a:cubicBezTo>
                      <a:pt x="11264" y="548"/>
                      <a:pt x="10716" y="1"/>
                      <a:pt x="100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23" name="Google Shape;523;p28"/>
          <p:cNvGrpSpPr/>
          <p:nvPr/>
        </p:nvGrpSpPr>
        <p:grpSpPr>
          <a:xfrm>
            <a:off x="5414514" y="1824505"/>
            <a:ext cx="970727" cy="970727"/>
            <a:chOff x="5737332" y="1482035"/>
            <a:chExt cx="1015830" cy="1015830"/>
          </a:xfrm>
        </p:grpSpPr>
        <p:grpSp>
          <p:nvGrpSpPr>
            <p:cNvPr id="524" name="Google Shape;524;p28"/>
            <p:cNvGrpSpPr/>
            <p:nvPr/>
          </p:nvGrpSpPr>
          <p:grpSpPr>
            <a:xfrm flipH="1" rot="-1090689">
              <a:off x="5842799" y="1587502"/>
              <a:ext cx="804896" cy="804896"/>
              <a:chOff x="419475" y="2272029"/>
              <a:chExt cx="623400" cy="623400"/>
            </a:xfrm>
          </p:grpSpPr>
          <p:sp>
            <p:nvSpPr>
              <p:cNvPr id="525" name="Google Shape;525;p28"/>
              <p:cNvSpPr/>
              <p:nvPr/>
            </p:nvSpPr>
            <p:spPr>
              <a:xfrm>
                <a:off x="419475" y="2272029"/>
                <a:ext cx="623400" cy="623400"/>
              </a:xfrm>
              <a:prstGeom prst="arc">
                <a:avLst>
                  <a:gd fmla="val 16200000" name="adj1"/>
                  <a:gd fmla="val 20874490" name="adj2"/>
                </a:avLst>
              </a:prstGeom>
              <a:noFill/>
              <a:ln cap="flat" cmpd="sng" w="19050">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28"/>
              <p:cNvSpPr/>
              <p:nvPr/>
            </p:nvSpPr>
            <p:spPr>
              <a:xfrm>
                <a:off x="426030" y="2278584"/>
                <a:ext cx="610500" cy="610500"/>
              </a:xfrm>
              <a:prstGeom prst="ellips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7" name="Google Shape;527;p28"/>
            <p:cNvGrpSpPr/>
            <p:nvPr/>
          </p:nvGrpSpPr>
          <p:grpSpPr>
            <a:xfrm>
              <a:off x="6125938" y="1815863"/>
              <a:ext cx="238450" cy="348275"/>
              <a:chOff x="7105250" y="3746875"/>
              <a:chExt cx="238450" cy="348275"/>
            </a:xfrm>
          </p:grpSpPr>
          <p:sp>
            <p:nvSpPr>
              <p:cNvPr id="528" name="Google Shape;528;p28"/>
              <p:cNvSpPr/>
              <p:nvPr/>
            </p:nvSpPr>
            <p:spPr>
              <a:xfrm>
                <a:off x="7105250" y="3746875"/>
                <a:ext cx="238450" cy="348275"/>
              </a:xfrm>
              <a:custGeom>
                <a:rect b="b" l="l" r="r" t="t"/>
                <a:pathLst>
                  <a:path extrusionOk="0" h="13931" w="9538">
                    <a:moveTo>
                      <a:pt x="1227" y="0"/>
                    </a:moveTo>
                    <a:cubicBezTo>
                      <a:pt x="560" y="0"/>
                      <a:pt x="12" y="548"/>
                      <a:pt x="12" y="1215"/>
                    </a:cubicBezTo>
                    <a:lnTo>
                      <a:pt x="12" y="2798"/>
                    </a:lnTo>
                    <a:cubicBezTo>
                      <a:pt x="1" y="3584"/>
                      <a:pt x="191" y="4358"/>
                      <a:pt x="548" y="5048"/>
                    </a:cubicBezTo>
                    <a:cubicBezTo>
                      <a:pt x="703" y="5334"/>
                      <a:pt x="882" y="5906"/>
                      <a:pt x="882" y="6965"/>
                    </a:cubicBezTo>
                    <a:cubicBezTo>
                      <a:pt x="882" y="8013"/>
                      <a:pt x="703" y="8585"/>
                      <a:pt x="548" y="8870"/>
                    </a:cubicBezTo>
                    <a:cubicBezTo>
                      <a:pt x="191" y="9561"/>
                      <a:pt x="1" y="10335"/>
                      <a:pt x="12" y="11121"/>
                    </a:cubicBezTo>
                    <a:lnTo>
                      <a:pt x="12" y="12704"/>
                    </a:lnTo>
                    <a:cubicBezTo>
                      <a:pt x="12" y="13383"/>
                      <a:pt x="560" y="13930"/>
                      <a:pt x="1227" y="13930"/>
                    </a:cubicBezTo>
                    <a:lnTo>
                      <a:pt x="2620" y="13930"/>
                    </a:lnTo>
                    <a:lnTo>
                      <a:pt x="2620" y="6120"/>
                    </a:lnTo>
                    <a:cubicBezTo>
                      <a:pt x="2596" y="4917"/>
                      <a:pt x="3560" y="3941"/>
                      <a:pt x="4751" y="3929"/>
                    </a:cubicBezTo>
                    <a:cubicBezTo>
                      <a:pt x="5954" y="3929"/>
                      <a:pt x="6918" y="4894"/>
                      <a:pt x="6918" y="6084"/>
                    </a:cubicBezTo>
                    <a:lnTo>
                      <a:pt x="6918" y="13930"/>
                    </a:lnTo>
                    <a:lnTo>
                      <a:pt x="8311" y="13930"/>
                    </a:lnTo>
                    <a:cubicBezTo>
                      <a:pt x="8978" y="13930"/>
                      <a:pt x="9526" y="13371"/>
                      <a:pt x="9526" y="12704"/>
                    </a:cubicBezTo>
                    <a:lnTo>
                      <a:pt x="9526" y="11121"/>
                    </a:lnTo>
                    <a:cubicBezTo>
                      <a:pt x="9537" y="10335"/>
                      <a:pt x="9347" y="9561"/>
                      <a:pt x="8990" y="8870"/>
                    </a:cubicBezTo>
                    <a:cubicBezTo>
                      <a:pt x="8835" y="8585"/>
                      <a:pt x="8656" y="8013"/>
                      <a:pt x="8656" y="6965"/>
                    </a:cubicBezTo>
                    <a:cubicBezTo>
                      <a:pt x="8656" y="5906"/>
                      <a:pt x="8835" y="5334"/>
                      <a:pt x="8990" y="5048"/>
                    </a:cubicBezTo>
                    <a:cubicBezTo>
                      <a:pt x="9347" y="4358"/>
                      <a:pt x="9537" y="3584"/>
                      <a:pt x="9526" y="2798"/>
                    </a:cubicBezTo>
                    <a:lnTo>
                      <a:pt x="9526" y="1215"/>
                    </a:lnTo>
                    <a:cubicBezTo>
                      <a:pt x="9526" y="548"/>
                      <a:pt x="8978" y="0"/>
                      <a:pt x="83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28"/>
              <p:cNvSpPr/>
              <p:nvPr/>
            </p:nvSpPr>
            <p:spPr>
              <a:xfrm>
                <a:off x="7190975" y="3865925"/>
                <a:ext cx="67000" cy="229225"/>
              </a:xfrm>
              <a:custGeom>
                <a:rect b="b" l="l" r="r" t="t"/>
                <a:pathLst>
                  <a:path extrusionOk="0" h="9169" w="2680">
                    <a:moveTo>
                      <a:pt x="1325" y="1790"/>
                    </a:moveTo>
                    <a:cubicBezTo>
                      <a:pt x="1351" y="1790"/>
                      <a:pt x="1378" y="1793"/>
                      <a:pt x="1405" y="1799"/>
                    </a:cubicBezTo>
                    <a:cubicBezTo>
                      <a:pt x="1620" y="1846"/>
                      <a:pt x="1763" y="2037"/>
                      <a:pt x="1739" y="2239"/>
                    </a:cubicBezTo>
                    <a:cubicBezTo>
                      <a:pt x="1717" y="2468"/>
                      <a:pt x="1525" y="2606"/>
                      <a:pt x="1328" y="2606"/>
                    </a:cubicBezTo>
                    <a:cubicBezTo>
                      <a:pt x="1208" y="2606"/>
                      <a:pt x="1086" y="2554"/>
                      <a:pt x="1001" y="2441"/>
                    </a:cubicBezTo>
                    <a:cubicBezTo>
                      <a:pt x="792" y="2167"/>
                      <a:pt x="1009" y="1790"/>
                      <a:pt x="1325" y="1790"/>
                    </a:cubicBezTo>
                    <a:close/>
                    <a:moveTo>
                      <a:pt x="1356" y="1"/>
                    </a:moveTo>
                    <a:cubicBezTo>
                      <a:pt x="1349" y="1"/>
                      <a:pt x="1341" y="1"/>
                      <a:pt x="1334" y="1"/>
                    </a:cubicBezTo>
                    <a:cubicBezTo>
                      <a:pt x="584" y="1"/>
                      <a:pt x="1" y="608"/>
                      <a:pt x="12" y="1346"/>
                    </a:cubicBezTo>
                    <a:lnTo>
                      <a:pt x="12" y="9168"/>
                    </a:lnTo>
                    <a:lnTo>
                      <a:pt x="2679" y="9168"/>
                    </a:lnTo>
                    <a:lnTo>
                      <a:pt x="2679" y="1322"/>
                    </a:lnTo>
                    <a:cubicBezTo>
                      <a:pt x="2668" y="591"/>
                      <a:pt x="2084" y="1"/>
                      <a:pt x="13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29"/>
          <p:cNvSpPr txBox="1"/>
          <p:nvPr>
            <p:ph type="title"/>
          </p:nvPr>
        </p:nvSpPr>
        <p:spPr>
          <a:xfrm>
            <a:off x="713225" y="337575"/>
            <a:ext cx="77175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General Timeline</a:t>
            </a:r>
            <a:endParaRPr/>
          </a:p>
        </p:txBody>
      </p:sp>
      <p:sp>
        <p:nvSpPr>
          <p:cNvPr id="535" name="Google Shape;535;p29"/>
          <p:cNvSpPr txBox="1"/>
          <p:nvPr/>
        </p:nvSpPr>
        <p:spPr>
          <a:xfrm>
            <a:off x="6410466" y="3986000"/>
            <a:ext cx="1425300" cy="44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800">
                <a:solidFill>
                  <a:schemeClr val="dk1"/>
                </a:solidFill>
                <a:latin typeface="Fredoka One"/>
                <a:ea typeface="Fredoka One"/>
                <a:cs typeface="Fredoka One"/>
                <a:sym typeface="Fredoka One"/>
              </a:rPr>
              <a:t>August 1 of each Year</a:t>
            </a:r>
            <a:endParaRPr sz="1800">
              <a:solidFill>
                <a:schemeClr val="dk1"/>
              </a:solidFill>
              <a:latin typeface="Fredoka One"/>
              <a:ea typeface="Fredoka One"/>
              <a:cs typeface="Fredoka One"/>
              <a:sym typeface="Fredoka One"/>
            </a:endParaRPr>
          </a:p>
        </p:txBody>
      </p:sp>
      <p:sp>
        <p:nvSpPr>
          <p:cNvPr id="536" name="Google Shape;536;p29"/>
          <p:cNvSpPr txBox="1"/>
          <p:nvPr/>
        </p:nvSpPr>
        <p:spPr>
          <a:xfrm>
            <a:off x="3457950" y="3861200"/>
            <a:ext cx="2228100" cy="104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Fredoka One"/>
                <a:ea typeface="Fredoka One"/>
                <a:cs typeface="Fredoka One"/>
                <a:sym typeface="Fredoka One"/>
              </a:rPr>
              <a:t>Spring of Junior year/Fall of senior year</a:t>
            </a:r>
            <a:endParaRPr sz="1800">
              <a:solidFill>
                <a:schemeClr val="dk1"/>
              </a:solidFill>
              <a:latin typeface="Fredoka One"/>
              <a:ea typeface="Fredoka One"/>
              <a:cs typeface="Fredoka One"/>
              <a:sym typeface="Fredoka One"/>
            </a:endParaRPr>
          </a:p>
        </p:txBody>
      </p:sp>
      <p:sp>
        <p:nvSpPr>
          <p:cNvPr id="537" name="Google Shape;537;p29"/>
          <p:cNvSpPr txBox="1"/>
          <p:nvPr/>
        </p:nvSpPr>
        <p:spPr>
          <a:xfrm>
            <a:off x="1308225" y="3986000"/>
            <a:ext cx="1425300" cy="792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800">
                <a:solidFill>
                  <a:schemeClr val="dk1"/>
                </a:solidFill>
                <a:latin typeface="Fredoka One"/>
                <a:ea typeface="Fredoka One"/>
                <a:cs typeface="Fredoka One"/>
                <a:sym typeface="Fredoka One"/>
              </a:rPr>
              <a:t>Up to a year in advance</a:t>
            </a:r>
            <a:endParaRPr sz="1800">
              <a:solidFill>
                <a:schemeClr val="dk1"/>
              </a:solidFill>
              <a:latin typeface="Fredoka One"/>
              <a:ea typeface="Fredoka One"/>
              <a:cs typeface="Fredoka One"/>
              <a:sym typeface="Fredoka One"/>
            </a:endParaRPr>
          </a:p>
        </p:txBody>
      </p:sp>
      <p:sp>
        <p:nvSpPr>
          <p:cNvPr id="538" name="Google Shape;538;p29"/>
          <p:cNvSpPr txBox="1"/>
          <p:nvPr/>
        </p:nvSpPr>
        <p:spPr>
          <a:xfrm>
            <a:off x="3859350" y="2828025"/>
            <a:ext cx="1425300" cy="3849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1600">
                <a:solidFill>
                  <a:schemeClr val="dk1"/>
                </a:solidFill>
                <a:latin typeface="KoHo"/>
                <a:ea typeface="KoHo"/>
                <a:cs typeface="KoHo"/>
                <a:sym typeface="KoHo"/>
              </a:rPr>
              <a:t>Exam Date(s)</a:t>
            </a:r>
            <a:endParaRPr sz="1600">
              <a:solidFill>
                <a:schemeClr val="dk1"/>
              </a:solidFill>
              <a:latin typeface="KoHo"/>
              <a:ea typeface="KoHo"/>
              <a:cs typeface="KoHo"/>
              <a:sym typeface="KoHo"/>
            </a:endParaRPr>
          </a:p>
        </p:txBody>
      </p:sp>
      <p:sp>
        <p:nvSpPr>
          <p:cNvPr id="539" name="Google Shape;539;p29"/>
          <p:cNvSpPr txBox="1"/>
          <p:nvPr/>
        </p:nvSpPr>
        <p:spPr>
          <a:xfrm>
            <a:off x="6259577" y="2587438"/>
            <a:ext cx="1727100" cy="661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1600"/>
              </a:spcAft>
              <a:buNone/>
            </a:pPr>
            <a:r>
              <a:rPr lang="en" sz="1600">
                <a:solidFill>
                  <a:schemeClr val="dk1"/>
                </a:solidFill>
                <a:latin typeface="KoHo"/>
                <a:ea typeface="KoHo"/>
                <a:cs typeface="KoHo"/>
                <a:sym typeface="KoHo"/>
              </a:rPr>
              <a:t>Applications for Colleges open</a:t>
            </a:r>
            <a:endParaRPr sz="1600">
              <a:solidFill>
                <a:schemeClr val="dk1"/>
              </a:solidFill>
              <a:latin typeface="KoHo"/>
              <a:ea typeface="KoHo"/>
              <a:cs typeface="KoHo"/>
              <a:sym typeface="KoHo"/>
            </a:endParaRPr>
          </a:p>
        </p:txBody>
      </p:sp>
      <p:sp>
        <p:nvSpPr>
          <p:cNvPr id="540" name="Google Shape;540;p29"/>
          <p:cNvSpPr txBox="1"/>
          <p:nvPr/>
        </p:nvSpPr>
        <p:spPr>
          <a:xfrm>
            <a:off x="1308221" y="2587438"/>
            <a:ext cx="1425300" cy="661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1600"/>
              </a:spcAft>
              <a:buNone/>
            </a:pPr>
            <a:r>
              <a:rPr lang="en" sz="1600">
                <a:solidFill>
                  <a:schemeClr val="dk1"/>
                </a:solidFill>
                <a:latin typeface="KoHo"/>
                <a:ea typeface="KoHo"/>
                <a:cs typeface="KoHo"/>
                <a:sym typeface="KoHo"/>
              </a:rPr>
              <a:t>Registration for the Exam</a:t>
            </a:r>
            <a:endParaRPr sz="1600">
              <a:solidFill>
                <a:schemeClr val="dk1"/>
              </a:solidFill>
              <a:latin typeface="KoHo"/>
              <a:ea typeface="KoHo"/>
              <a:cs typeface="KoHo"/>
              <a:sym typeface="KoHo"/>
            </a:endParaRPr>
          </a:p>
        </p:txBody>
      </p:sp>
      <p:grpSp>
        <p:nvGrpSpPr>
          <p:cNvPr id="541" name="Google Shape;541;p29"/>
          <p:cNvGrpSpPr/>
          <p:nvPr/>
        </p:nvGrpSpPr>
        <p:grpSpPr>
          <a:xfrm rot="10800000">
            <a:off x="745313" y="3381100"/>
            <a:ext cx="2551142" cy="473057"/>
            <a:chOff x="4399950" y="2954075"/>
            <a:chExt cx="1287675" cy="238725"/>
          </a:xfrm>
        </p:grpSpPr>
        <p:sp>
          <p:nvSpPr>
            <p:cNvPr id="542" name="Google Shape;542;p29"/>
            <p:cNvSpPr/>
            <p:nvPr/>
          </p:nvSpPr>
          <p:spPr>
            <a:xfrm>
              <a:off x="4399950" y="2954075"/>
              <a:ext cx="1287675" cy="238725"/>
            </a:xfrm>
            <a:custGeom>
              <a:rect b="b" l="l" r="r" t="t"/>
              <a:pathLst>
                <a:path extrusionOk="0" h="9549" w="51507">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29"/>
            <p:cNvSpPr/>
            <p:nvPr/>
          </p:nvSpPr>
          <p:spPr>
            <a:xfrm>
              <a:off x="4471375" y="3122975"/>
              <a:ext cx="10450" cy="52575"/>
            </a:xfrm>
            <a:custGeom>
              <a:rect b="b" l="l" r="r" t="t"/>
              <a:pathLst>
                <a:path extrusionOk="0" h="2103" w="418">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29"/>
            <p:cNvSpPr/>
            <p:nvPr/>
          </p:nvSpPr>
          <p:spPr>
            <a:xfrm>
              <a:off x="4505900" y="3122750"/>
              <a:ext cx="10450" cy="52800"/>
            </a:xfrm>
            <a:custGeom>
              <a:rect b="b" l="l" r="r" t="t"/>
              <a:pathLst>
                <a:path extrusionOk="0" h="2112" w="418">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29"/>
            <p:cNvSpPr/>
            <p:nvPr/>
          </p:nvSpPr>
          <p:spPr>
            <a:xfrm>
              <a:off x="4540150" y="3122975"/>
              <a:ext cx="10425" cy="52575"/>
            </a:xfrm>
            <a:custGeom>
              <a:rect b="b" l="l" r="r" t="t"/>
              <a:pathLst>
                <a:path extrusionOk="0" h="2103" w="417">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29"/>
            <p:cNvSpPr/>
            <p:nvPr/>
          </p:nvSpPr>
          <p:spPr>
            <a:xfrm>
              <a:off x="4574675" y="3122975"/>
              <a:ext cx="10425" cy="52575"/>
            </a:xfrm>
            <a:custGeom>
              <a:rect b="b" l="l" r="r" t="t"/>
              <a:pathLst>
                <a:path extrusionOk="0" h="2103" w="417">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29"/>
            <p:cNvSpPr/>
            <p:nvPr/>
          </p:nvSpPr>
          <p:spPr>
            <a:xfrm>
              <a:off x="4608900" y="3122975"/>
              <a:ext cx="10450" cy="52575"/>
            </a:xfrm>
            <a:custGeom>
              <a:rect b="b" l="l" r="r" t="t"/>
              <a:pathLst>
                <a:path extrusionOk="0" h="2103" w="418">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29"/>
            <p:cNvSpPr/>
            <p:nvPr/>
          </p:nvSpPr>
          <p:spPr>
            <a:xfrm>
              <a:off x="4643425" y="3122975"/>
              <a:ext cx="10150" cy="52575"/>
            </a:xfrm>
            <a:custGeom>
              <a:rect b="b" l="l" r="r" t="t"/>
              <a:pathLst>
                <a:path extrusionOk="0" h="2103" w="406">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29"/>
            <p:cNvSpPr/>
            <p:nvPr/>
          </p:nvSpPr>
          <p:spPr>
            <a:xfrm>
              <a:off x="467765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29"/>
            <p:cNvSpPr/>
            <p:nvPr/>
          </p:nvSpPr>
          <p:spPr>
            <a:xfrm>
              <a:off x="4712175" y="3122975"/>
              <a:ext cx="10150" cy="52575"/>
            </a:xfrm>
            <a:custGeom>
              <a:rect b="b" l="l" r="r" t="t"/>
              <a:pathLst>
                <a:path extrusionOk="0" h="2103" w="406">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29"/>
            <p:cNvSpPr/>
            <p:nvPr/>
          </p:nvSpPr>
          <p:spPr>
            <a:xfrm>
              <a:off x="4746425"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9"/>
            <p:cNvSpPr/>
            <p:nvPr/>
          </p:nvSpPr>
          <p:spPr>
            <a:xfrm>
              <a:off x="47806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29"/>
            <p:cNvSpPr/>
            <p:nvPr/>
          </p:nvSpPr>
          <p:spPr>
            <a:xfrm>
              <a:off x="4815175" y="3122975"/>
              <a:ext cx="10450" cy="52575"/>
            </a:xfrm>
            <a:custGeom>
              <a:rect b="b" l="l" r="r" t="t"/>
              <a:pathLst>
                <a:path extrusionOk="0" h="2103" w="418">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29"/>
            <p:cNvSpPr/>
            <p:nvPr/>
          </p:nvSpPr>
          <p:spPr>
            <a:xfrm>
              <a:off x="4849400"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9"/>
            <p:cNvSpPr/>
            <p:nvPr/>
          </p:nvSpPr>
          <p:spPr>
            <a:xfrm>
              <a:off x="4883925"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29"/>
            <p:cNvSpPr/>
            <p:nvPr/>
          </p:nvSpPr>
          <p:spPr>
            <a:xfrm>
              <a:off x="4918150" y="3122750"/>
              <a:ext cx="10450" cy="52800"/>
            </a:xfrm>
            <a:custGeom>
              <a:rect b="b" l="l" r="r" t="t"/>
              <a:pathLst>
                <a:path extrusionOk="0" h="2112" w="418">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29"/>
            <p:cNvSpPr/>
            <p:nvPr/>
          </p:nvSpPr>
          <p:spPr>
            <a:xfrm>
              <a:off x="4952700" y="3122975"/>
              <a:ext cx="10125" cy="52575"/>
            </a:xfrm>
            <a:custGeom>
              <a:rect b="b" l="l" r="r" t="t"/>
              <a:pathLst>
                <a:path extrusionOk="0" h="2103" w="405">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29"/>
            <p:cNvSpPr/>
            <p:nvPr/>
          </p:nvSpPr>
          <p:spPr>
            <a:xfrm>
              <a:off x="4986925" y="3122525"/>
              <a:ext cx="10450" cy="53025"/>
            </a:xfrm>
            <a:custGeom>
              <a:rect b="b" l="l" r="r" t="t"/>
              <a:pathLst>
                <a:path extrusionOk="0" h="2121" w="418">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29"/>
            <p:cNvSpPr/>
            <p:nvPr/>
          </p:nvSpPr>
          <p:spPr>
            <a:xfrm>
              <a:off x="5021450" y="3122975"/>
              <a:ext cx="10150" cy="52575"/>
            </a:xfrm>
            <a:custGeom>
              <a:rect b="b" l="l" r="r" t="t"/>
              <a:pathLst>
                <a:path extrusionOk="0" h="2103" w="406">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9"/>
            <p:cNvSpPr/>
            <p:nvPr/>
          </p:nvSpPr>
          <p:spPr>
            <a:xfrm>
              <a:off x="5055675" y="3122525"/>
              <a:ext cx="10450" cy="53025"/>
            </a:xfrm>
            <a:custGeom>
              <a:rect b="b" l="l" r="r" t="t"/>
              <a:pathLst>
                <a:path extrusionOk="0" h="2121" w="418">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29"/>
            <p:cNvSpPr/>
            <p:nvPr/>
          </p:nvSpPr>
          <p:spPr>
            <a:xfrm>
              <a:off x="5090200" y="3122975"/>
              <a:ext cx="10450" cy="52575"/>
            </a:xfrm>
            <a:custGeom>
              <a:rect b="b" l="l" r="r" t="t"/>
              <a:pathLst>
                <a:path extrusionOk="0" h="2103" w="418">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29"/>
            <p:cNvSpPr/>
            <p:nvPr/>
          </p:nvSpPr>
          <p:spPr>
            <a:xfrm>
              <a:off x="5124450"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29"/>
            <p:cNvSpPr/>
            <p:nvPr/>
          </p:nvSpPr>
          <p:spPr>
            <a:xfrm>
              <a:off x="5158675"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29"/>
            <p:cNvSpPr/>
            <p:nvPr/>
          </p:nvSpPr>
          <p:spPr>
            <a:xfrm>
              <a:off x="5193200" y="3122975"/>
              <a:ext cx="10450" cy="52575"/>
            </a:xfrm>
            <a:custGeom>
              <a:rect b="b" l="l" r="r" t="t"/>
              <a:pathLst>
                <a:path extrusionOk="0" h="2103" w="418">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9"/>
            <p:cNvSpPr/>
            <p:nvPr/>
          </p:nvSpPr>
          <p:spPr>
            <a:xfrm>
              <a:off x="5227425"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29"/>
            <p:cNvSpPr/>
            <p:nvPr/>
          </p:nvSpPr>
          <p:spPr>
            <a:xfrm>
              <a:off x="5261950"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29"/>
            <p:cNvSpPr/>
            <p:nvPr/>
          </p:nvSpPr>
          <p:spPr>
            <a:xfrm>
              <a:off x="5296175"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29"/>
            <p:cNvSpPr/>
            <p:nvPr/>
          </p:nvSpPr>
          <p:spPr>
            <a:xfrm>
              <a:off x="5330725" y="3122750"/>
              <a:ext cx="10125" cy="52800"/>
            </a:xfrm>
            <a:custGeom>
              <a:rect b="b" l="l" r="r" t="t"/>
              <a:pathLst>
                <a:path extrusionOk="0" h="2112" w="405">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29"/>
            <p:cNvSpPr/>
            <p:nvPr/>
          </p:nvSpPr>
          <p:spPr>
            <a:xfrm>
              <a:off x="53649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9"/>
            <p:cNvSpPr/>
            <p:nvPr/>
          </p:nvSpPr>
          <p:spPr>
            <a:xfrm>
              <a:off x="5399475" y="3122750"/>
              <a:ext cx="10150" cy="52800"/>
            </a:xfrm>
            <a:custGeom>
              <a:rect b="b" l="l" r="r" t="t"/>
              <a:pathLst>
                <a:path extrusionOk="0" h="2112" w="406">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29"/>
            <p:cNvSpPr/>
            <p:nvPr/>
          </p:nvSpPr>
          <p:spPr>
            <a:xfrm>
              <a:off x="543370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29"/>
            <p:cNvSpPr/>
            <p:nvPr/>
          </p:nvSpPr>
          <p:spPr>
            <a:xfrm>
              <a:off x="5467925" y="3122750"/>
              <a:ext cx="10450" cy="52800"/>
            </a:xfrm>
            <a:custGeom>
              <a:rect b="b" l="l" r="r" t="t"/>
              <a:pathLst>
                <a:path extrusionOk="0" h="2112" w="418">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29"/>
            <p:cNvSpPr/>
            <p:nvPr/>
          </p:nvSpPr>
          <p:spPr>
            <a:xfrm>
              <a:off x="5502450" y="3122975"/>
              <a:ext cx="10450" cy="52575"/>
            </a:xfrm>
            <a:custGeom>
              <a:rect b="b" l="l" r="r" t="t"/>
              <a:pathLst>
                <a:path extrusionOk="0" h="2103" w="418">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29"/>
            <p:cNvSpPr/>
            <p:nvPr/>
          </p:nvSpPr>
          <p:spPr>
            <a:xfrm>
              <a:off x="553670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9"/>
            <p:cNvSpPr/>
            <p:nvPr/>
          </p:nvSpPr>
          <p:spPr>
            <a:xfrm>
              <a:off x="5571225" y="3122975"/>
              <a:ext cx="10150" cy="52575"/>
            </a:xfrm>
            <a:custGeom>
              <a:rect b="b" l="l" r="r" t="t"/>
              <a:pathLst>
                <a:path extrusionOk="0" h="2103" w="406">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29"/>
            <p:cNvSpPr/>
            <p:nvPr/>
          </p:nvSpPr>
          <p:spPr>
            <a:xfrm>
              <a:off x="5605450"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77" name="Google Shape;577;p29"/>
          <p:cNvGrpSpPr/>
          <p:nvPr/>
        </p:nvGrpSpPr>
        <p:grpSpPr>
          <a:xfrm rot="10800000">
            <a:off x="3296427" y="3381100"/>
            <a:ext cx="2551142" cy="473057"/>
            <a:chOff x="4399950" y="2954075"/>
            <a:chExt cx="1287675" cy="238725"/>
          </a:xfrm>
        </p:grpSpPr>
        <p:sp>
          <p:nvSpPr>
            <p:cNvPr id="578" name="Google Shape;578;p29"/>
            <p:cNvSpPr/>
            <p:nvPr/>
          </p:nvSpPr>
          <p:spPr>
            <a:xfrm>
              <a:off x="4399950" y="2954075"/>
              <a:ext cx="1287675" cy="238725"/>
            </a:xfrm>
            <a:custGeom>
              <a:rect b="b" l="l" r="r" t="t"/>
              <a:pathLst>
                <a:path extrusionOk="0" h="9549" w="51507">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29"/>
            <p:cNvSpPr/>
            <p:nvPr/>
          </p:nvSpPr>
          <p:spPr>
            <a:xfrm>
              <a:off x="4471375" y="3122975"/>
              <a:ext cx="10450" cy="52575"/>
            </a:xfrm>
            <a:custGeom>
              <a:rect b="b" l="l" r="r" t="t"/>
              <a:pathLst>
                <a:path extrusionOk="0" h="2103" w="418">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9"/>
            <p:cNvSpPr/>
            <p:nvPr/>
          </p:nvSpPr>
          <p:spPr>
            <a:xfrm>
              <a:off x="4505900" y="3122750"/>
              <a:ext cx="10450" cy="52800"/>
            </a:xfrm>
            <a:custGeom>
              <a:rect b="b" l="l" r="r" t="t"/>
              <a:pathLst>
                <a:path extrusionOk="0" h="2112" w="418">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29"/>
            <p:cNvSpPr/>
            <p:nvPr/>
          </p:nvSpPr>
          <p:spPr>
            <a:xfrm>
              <a:off x="4540150" y="3122975"/>
              <a:ext cx="10425" cy="52575"/>
            </a:xfrm>
            <a:custGeom>
              <a:rect b="b" l="l" r="r" t="t"/>
              <a:pathLst>
                <a:path extrusionOk="0" h="2103" w="417">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2" name="Google Shape;582;p29"/>
            <p:cNvSpPr/>
            <p:nvPr/>
          </p:nvSpPr>
          <p:spPr>
            <a:xfrm>
              <a:off x="4574675" y="3122975"/>
              <a:ext cx="10425" cy="52575"/>
            </a:xfrm>
            <a:custGeom>
              <a:rect b="b" l="l" r="r" t="t"/>
              <a:pathLst>
                <a:path extrusionOk="0" h="2103" w="417">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29"/>
            <p:cNvSpPr/>
            <p:nvPr/>
          </p:nvSpPr>
          <p:spPr>
            <a:xfrm>
              <a:off x="4608900" y="3122975"/>
              <a:ext cx="10450" cy="52575"/>
            </a:xfrm>
            <a:custGeom>
              <a:rect b="b" l="l" r="r" t="t"/>
              <a:pathLst>
                <a:path extrusionOk="0" h="2103" w="418">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29"/>
            <p:cNvSpPr/>
            <p:nvPr/>
          </p:nvSpPr>
          <p:spPr>
            <a:xfrm>
              <a:off x="4643425" y="3122975"/>
              <a:ext cx="10150" cy="52575"/>
            </a:xfrm>
            <a:custGeom>
              <a:rect b="b" l="l" r="r" t="t"/>
              <a:pathLst>
                <a:path extrusionOk="0" h="2103" w="406">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9"/>
            <p:cNvSpPr/>
            <p:nvPr/>
          </p:nvSpPr>
          <p:spPr>
            <a:xfrm>
              <a:off x="467765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29"/>
            <p:cNvSpPr/>
            <p:nvPr/>
          </p:nvSpPr>
          <p:spPr>
            <a:xfrm>
              <a:off x="4712175" y="3122975"/>
              <a:ext cx="10150" cy="52575"/>
            </a:xfrm>
            <a:custGeom>
              <a:rect b="b" l="l" r="r" t="t"/>
              <a:pathLst>
                <a:path extrusionOk="0" h="2103" w="406">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7" name="Google Shape;587;p29"/>
            <p:cNvSpPr/>
            <p:nvPr/>
          </p:nvSpPr>
          <p:spPr>
            <a:xfrm>
              <a:off x="4746425"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29"/>
            <p:cNvSpPr/>
            <p:nvPr/>
          </p:nvSpPr>
          <p:spPr>
            <a:xfrm>
              <a:off x="47806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29"/>
            <p:cNvSpPr/>
            <p:nvPr/>
          </p:nvSpPr>
          <p:spPr>
            <a:xfrm>
              <a:off x="4815175" y="3122975"/>
              <a:ext cx="10450" cy="52575"/>
            </a:xfrm>
            <a:custGeom>
              <a:rect b="b" l="l" r="r" t="t"/>
              <a:pathLst>
                <a:path extrusionOk="0" h="2103" w="418">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9"/>
            <p:cNvSpPr/>
            <p:nvPr/>
          </p:nvSpPr>
          <p:spPr>
            <a:xfrm>
              <a:off x="4849400"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29"/>
            <p:cNvSpPr/>
            <p:nvPr/>
          </p:nvSpPr>
          <p:spPr>
            <a:xfrm>
              <a:off x="4883925"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29"/>
            <p:cNvSpPr/>
            <p:nvPr/>
          </p:nvSpPr>
          <p:spPr>
            <a:xfrm>
              <a:off x="4918150" y="3122750"/>
              <a:ext cx="10450" cy="52800"/>
            </a:xfrm>
            <a:custGeom>
              <a:rect b="b" l="l" r="r" t="t"/>
              <a:pathLst>
                <a:path extrusionOk="0" h="2112" w="418">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29"/>
            <p:cNvSpPr/>
            <p:nvPr/>
          </p:nvSpPr>
          <p:spPr>
            <a:xfrm>
              <a:off x="4952700" y="3122975"/>
              <a:ext cx="10125" cy="52575"/>
            </a:xfrm>
            <a:custGeom>
              <a:rect b="b" l="l" r="r" t="t"/>
              <a:pathLst>
                <a:path extrusionOk="0" h="2103" w="405">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29"/>
            <p:cNvSpPr/>
            <p:nvPr/>
          </p:nvSpPr>
          <p:spPr>
            <a:xfrm>
              <a:off x="4986925" y="3122525"/>
              <a:ext cx="10450" cy="53025"/>
            </a:xfrm>
            <a:custGeom>
              <a:rect b="b" l="l" r="r" t="t"/>
              <a:pathLst>
                <a:path extrusionOk="0" h="2121" w="418">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9"/>
            <p:cNvSpPr/>
            <p:nvPr/>
          </p:nvSpPr>
          <p:spPr>
            <a:xfrm>
              <a:off x="5021450" y="3122975"/>
              <a:ext cx="10150" cy="52575"/>
            </a:xfrm>
            <a:custGeom>
              <a:rect b="b" l="l" r="r" t="t"/>
              <a:pathLst>
                <a:path extrusionOk="0" h="2103" w="406">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29"/>
            <p:cNvSpPr/>
            <p:nvPr/>
          </p:nvSpPr>
          <p:spPr>
            <a:xfrm>
              <a:off x="5055675" y="3122525"/>
              <a:ext cx="10450" cy="53025"/>
            </a:xfrm>
            <a:custGeom>
              <a:rect b="b" l="l" r="r" t="t"/>
              <a:pathLst>
                <a:path extrusionOk="0" h="2121" w="418">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29"/>
            <p:cNvSpPr/>
            <p:nvPr/>
          </p:nvSpPr>
          <p:spPr>
            <a:xfrm>
              <a:off x="5090200" y="3122975"/>
              <a:ext cx="10450" cy="52575"/>
            </a:xfrm>
            <a:custGeom>
              <a:rect b="b" l="l" r="r" t="t"/>
              <a:pathLst>
                <a:path extrusionOk="0" h="2103" w="418">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29"/>
            <p:cNvSpPr/>
            <p:nvPr/>
          </p:nvSpPr>
          <p:spPr>
            <a:xfrm>
              <a:off x="5124450"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29"/>
            <p:cNvSpPr/>
            <p:nvPr/>
          </p:nvSpPr>
          <p:spPr>
            <a:xfrm>
              <a:off x="5158675"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29"/>
            <p:cNvSpPr/>
            <p:nvPr/>
          </p:nvSpPr>
          <p:spPr>
            <a:xfrm>
              <a:off x="5193200" y="3122975"/>
              <a:ext cx="10450" cy="52575"/>
            </a:xfrm>
            <a:custGeom>
              <a:rect b="b" l="l" r="r" t="t"/>
              <a:pathLst>
                <a:path extrusionOk="0" h="2103" w="418">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29"/>
            <p:cNvSpPr/>
            <p:nvPr/>
          </p:nvSpPr>
          <p:spPr>
            <a:xfrm>
              <a:off x="5227425"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29"/>
            <p:cNvSpPr/>
            <p:nvPr/>
          </p:nvSpPr>
          <p:spPr>
            <a:xfrm>
              <a:off x="5261950"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29"/>
            <p:cNvSpPr/>
            <p:nvPr/>
          </p:nvSpPr>
          <p:spPr>
            <a:xfrm>
              <a:off x="5296175"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29"/>
            <p:cNvSpPr/>
            <p:nvPr/>
          </p:nvSpPr>
          <p:spPr>
            <a:xfrm>
              <a:off x="5330725" y="3122750"/>
              <a:ext cx="10125" cy="52800"/>
            </a:xfrm>
            <a:custGeom>
              <a:rect b="b" l="l" r="r" t="t"/>
              <a:pathLst>
                <a:path extrusionOk="0" h="2112" w="405">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29"/>
            <p:cNvSpPr/>
            <p:nvPr/>
          </p:nvSpPr>
          <p:spPr>
            <a:xfrm>
              <a:off x="53649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29"/>
            <p:cNvSpPr/>
            <p:nvPr/>
          </p:nvSpPr>
          <p:spPr>
            <a:xfrm>
              <a:off x="5399475" y="3122750"/>
              <a:ext cx="10150" cy="52800"/>
            </a:xfrm>
            <a:custGeom>
              <a:rect b="b" l="l" r="r" t="t"/>
              <a:pathLst>
                <a:path extrusionOk="0" h="2112" w="406">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29"/>
            <p:cNvSpPr/>
            <p:nvPr/>
          </p:nvSpPr>
          <p:spPr>
            <a:xfrm>
              <a:off x="543370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29"/>
            <p:cNvSpPr/>
            <p:nvPr/>
          </p:nvSpPr>
          <p:spPr>
            <a:xfrm>
              <a:off x="5467925" y="3122750"/>
              <a:ext cx="10450" cy="52800"/>
            </a:xfrm>
            <a:custGeom>
              <a:rect b="b" l="l" r="r" t="t"/>
              <a:pathLst>
                <a:path extrusionOk="0" h="2112" w="418">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29"/>
            <p:cNvSpPr/>
            <p:nvPr/>
          </p:nvSpPr>
          <p:spPr>
            <a:xfrm>
              <a:off x="5502450" y="3122975"/>
              <a:ext cx="10450" cy="52575"/>
            </a:xfrm>
            <a:custGeom>
              <a:rect b="b" l="l" r="r" t="t"/>
              <a:pathLst>
                <a:path extrusionOk="0" h="2103" w="418">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29"/>
            <p:cNvSpPr/>
            <p:nvPr/>
          </p:nvSpPr>
          <p:spPr>
            <a:xfrm>
              <a:off x="553670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29"/>
            <p:cNvSpPr/>
            <p:nvPr/>
          </p:nvSpPr>
          <p:spPr>
            <a:xfrm>
              <a:off x="5571225" y="3122975"/>
              <a:ext cx="10150" cy="52575"/>
            </a:xfrm>
            <a:custGeom>
              <a:rect b="b" l="l" r="r" t="t"/>
              <a:pathLst>
                <a:path extrusionOk="0" h="2103" w="406">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29"/>
            <p:cNvSpPr/>
            <p:nvPr/>
          </p:nvSpPr>
          <p:spPr>
            <a:xfrm>
              <a:off x="5605450"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3" name="Google Shape;613;p29"/>
          <p:cNvGrpSpPr/>
          <p:nvPr/>
        </p:nvGrpSpPr>
        <p:grpSpPr>
          <a:xfrm rot="10800000">
            <a:off x="5847545" y="3381100"/>
            <a:ext cx="2551142" cy="473057"/>
            <a:chOff x="4399950" y="2954075"/>
            <a:chExt cx="1287675" cy="238725"/>
          </a:xfrm>
        </p:grpSpPr>
        <p:sp>
          <p:nvSpPr>
            <p:cNvPr id="614" name="Google Shape;614;p29"/>
            <p:cNvSpPr/>
            <p:nvPr/>
          </p:nvSpPr>
          <p:spPr>
            <a:xfrm>
              <a:off x="4399950" y="2954075"/>
              <a:ext cx="1287675" cy="238725"/>
            </a:xfrm>
            <a:custGeom>
              <a:rect b="b" l="l" r="r" t="t"/>
              <a:pathLst>
                <a:path extrusionOk="0" h="9549" w="51507">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9"/>
            <p:cNvSpPr/>
            <p:nvPr/>
          </p:nvSpPr>
          <p:spPr>
            <a:xfrm>
              <a:off x="4471375" y="3122975"/>
              <a:ext cx="10450" cy="52575"/>
            </a:xfrm>
            <a:custGeom>
              <a:rect b="b" l="l" r="r" t="t"/>
              <a:pathLst>
                <a:path extrusionOk="0" h="2103" w="418">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29"/>
            <p:cNvSpPr/>
            <p:nvPr/>
          </p:nvSpPr>
          <p:spPr>
            <a:xfrm>
              <a:off x="4505900" y="3122750"/>
              <a:ext cx="10450" cy="52800"/>
            </a:xfrm>
            <a:custGeom>
              <a:rect b="b" l="l" r="r" t="t"/>
              <a:pathLst>
                <a:path extrusionOk="0" h="2112" w="418">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29"/>
            <p:cNvSpPr/>
            <p:nvPr/>
          </p:nvSpPr>
          <p:spPr>
            <a:xfrm>
              <a:off x="4540150" y="3122975"/>
              <a:ext cx="10425" cy="52575"/>
            </a:xfrm>
            <a:custGeom>
              <a:rect b="b" l="l" r="r" t="t"/>
              <a:pathLst>
                <a:path extrusionOk="0" h="2103" w="417">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8" name="Google Shape;618;p29"/>
            <p:cNvSpPr/>
            <p:nvPr/>
          </p:nvSpPr>
          <p:spPr>
            <a:xfrm>
              <a:off x="4574675" y="3122975"/>
              <a:ext cx="10425" cy="52575"/>
            </a:xfrm>
            <a:custGeom>
              <a:rect b="b" l="l" r="r" t="t"/>
              <a:pathLst>
                <a:path extrusionOk="0" h="2103" w="417">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29"/>
            <p:cNvSpPr/>
            <p:nvPr/>
          </p:nvSpPr>
          <p:spPr>
            <a:xfrm>
              <a:off x="4608900" y="3122975"/>
              <a:ext cx="10450" cy="52575"/>
            </a:xfrm>
            <a:custGeom>
              <a:rect b="b" l="l" r="r" t="t"/>
              <a:pathLst>
                <a:path extrusionOk="0" h="2103" w="418">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29"/>
            <p:cNvSpPr/>
            <p:nvPr/>
          </p:nvSpPr>
          <p:spPr>
            <a:xfrm>
              <a:off x="4643425" y="3122975"/>
              <a:ext cx="10150" cy="52575"/>
            </a:xfrm>
            <a:custGeom>
              <a:rect b="b" l="l" r="r" t="t"/>
              <a:pathLst>
                <a:path extrusionOk="0" h="2103" w="406">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29"/>
            <p:cNvSpPr/>
            <p:nvPr/>
          </p:nvSpPr>
          <p:spPr>
            <a:xfrm>
              <a:off x="467765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29"/>
            <p:cNvSpPr/>
            <p:nvPr/>
          </p:nvSpPr>
          <p:spPr>
            <a:xfrm>
              <a:off x="4712175" y="3122975"/>
              <a:ext cx="10150" cy="52575"/>
            </a:xfrm>
            <a:custGeom>
              <a:rect b="b" l="l" r="r" t="t"/>
              <a:pathLst>
                <a:path extrusionOk="0" h="2103" w="406">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29"/>
            <p:cNvSpPr/>
            <p:nvPr/>
          </p:nvSpPr>
          <p:spPr>
            <a:xfrm>
              <a:off x="4746425"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29"/>
            <p:cNvSpPr/>
            <p:nvPr/>
          </p:nvSpPr>
          <p:spPr>
            <a:xfrm>
              <a:off x="47806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29"/>
            <p:cNvSpPr/>
            <p:nvPr/>
          </p:nvSpPr>
          <p:spPr>
            <a:xfrm>
              <a:off x="4815175" y="3122975"/>
              <a:ext cx="10450" cy="52575"/>
            </a:xfrm>
            <a:custGeom>
              <a:rect b="b" l="l" r="r" t="t"/>
              <a:pathLst>
                <a:path extrusionOk="0" h="2103" w="418">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29"/>
            <p:cNvSpPr/>
            <p:nvPr/>
          </p:nvSpPr>
          <p:spPr>
            <a:xfrm>
              <a:off x="4849400"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29"/>
            <p:cNvSpPr/>
            <p:nvPr/>
          </p:nvSpPr>
          <p:spPr>
            <a:xfrm>
              <a:off x="4883925"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29"/>
            <p:cNvSpPr/>
            <p:nvPr/>
          </p:nvSpPr>
          <p:spPr>
            <a:xfrm>
              <a:off x="4918150" y="3122750"/>
              <a:ext cx="10450" cy="52800"/>
            </a:xfrm>
            <a:custGeom>
              <a:rect b="b" l="l" r="r" t="t"/>
              <a:pathLst>
                <a:path extrusionOk="0" h="2112" w="418">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29"/>
            <p:cNvSpPr/>
            <p:nvPr/>
          </p:nvSpPr>
          <p:spPr>
            <a:xfrm>
              <a:off x="4952700" y="3122975"/>
              <a:ext cx="10125" cy="52575"/>
            </a:xfrm>
            <a:custGeom>
              <a:rect b="b" l="l" r="r" t="t"/>
              <a:pathLst>
                <a:path extrusionOk="0" h="2103" w="405">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29"/>
            <p:cNvSpPr/>
            <p:nvPr/>
          </p:nvSpPr>
          <p:spPr>
            <a:xfrm>
              <a:off x="4986925" y="3122525"/>
              <a:ext cx="10450" cy="53025"/>
            </a:xfrm>
            <a:custGeom>
              <a:rect b="b" l="l" r="r" t="t"/>
              <a:pathLst>
                <a:path extrusionOk="0" h="2121" w="418">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29"/>
            <p:cNvSpPr/>
            <p:nvPr/>
          </p:nvSpPr>
          <p:spPr>
            <a:xfrm>
              <a:off x="5021450" y="3122975"/>
              <a:ext cx="10150" cy="52575"/>
            </a:xfrm>
            <a:custGeom>
              <a:rect b="b" l="l" r="r" t="t"/>
              <a:pathLst>
                <a:path extrusionOk="0" h="2103" w="406">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29"/>
            <p:cNvSpPr/>
            <p:nvPr/>
          </p:nvSpPr>
          <p:spPr>
            <a:xfrm>
              <a:off x="5055675" y="3122525"/>
              <a:ext cx="10450" cy="53025"/>
            </a:xfrm>
            <a:custGeom>
              <a:rect b="b" l="l" r="r" t="t"/>
              <a:pathLst>
                <a:path extrusionOk="0" h="2121" w="418">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29"/>
            <p:cNvSpPr/>
            <p:nvPr/>
          </p:nvSpPr>
          <p:spPr>
            <a:xfrm>
              <a:off x="5090200" y="3122975"/>
              <a:ext cx="10450" cy="52575"/>
            </a:xfrm>
            <a:custGeom>
              <a:rect b="b" l="l" r="r" t="t"/>
              <a:pathLst>
                <a:path extrusionOk="0" h="2103" w="418">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29"/>
            <p:cNvSpPr/>
            <p:nvPr/>
          </p:nvSpPr>
          <p:spPr>
            <a:xfrm>
              <a:off x="5124450"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29"/>
            <p:cNvSpPr/>
            <p:nvPr/>
          </p:nvSpPr>
          <p:spPr>
            <a:xfrm>
              <a:off x="5158675"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29"/>
            <p:cNvSpPr/>
            <p:nvPr/>
          </p:nvSpPr>
          <p:spPr>
            <a:xfrm>
              <a:off x="5193200" y="3122975"/>
              <a:ext cx="10450" cy="52575"/>
            </a:xfrm>
            <a:custGeom>
              <a:rect b="b" l="l" r="r" t="t"/>
              <a:pathLst>
                <a:path extrusionOk="0" h="2103" w="418">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29"/>
            <p:cNvSpPr/>
            <p:nvPr/>
          </p:nvSpPr>
          <p:spPr>
            <a:xfrm>
              <a:off x="5227425"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29"/>
            <p:cNvSpPr/>
            <p:nvPr/>
          </p:nvSpPr>
          <p:spPr>
            <a:xfrm>
              <a:off x="5261950"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29"/>
            <p:cNvSpPr/>
            <p:nvPr/>
          </p:nvSpPr>
          <p:spPr>
            <a:xfrm>
              <a:off x="5296175"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29"/>
            <p:cNvSpPr/>
            <p:nvPr/>
          </p:nvSpPr>
          <p:spPr>
            <a:xfrm>
              <a:off x="5330725" y="3122750"/>
              <a:ext cx="10125" cy="52800"/>
            </a:xfrm>
            <a:custGeom>
              <a:rect b="b" l="l" r="r" t="t"/>
              <a:pathLst>
                <a:path extrusionOk="0" h="2112" w="405">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29"/>
            <p:cNvSpPr/>
            <p:nvPr/>
          </p:nvSpPr>
          <p:spPr>
            <a:xfrm>
              <a:off x="53649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29"/>
            <p:cNvSpPr/>
            <p:nvPr/>
          </p:nvSpPr>
          <p:spPr>
            <a:xfrm>
              <a:off x="5399475" y="3122750"/>
              <a:ext cx="10150" cy="52800"/>
            </a:xfrm>
            <a:custGeom>
              <a:rect b="b" l="l" r="r" t="t"/>
              <a:pathLst>
                <a:path extrusionOk="0" h="2112" w="406">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29"/>
            <p:cNvSpPr/>
            <p:nvPr/>
          </p:nvSpPr>
          <p:spPr>
            <a:xfrm>
              <a:off x="543370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29"/>
            <p:cNvSpPr/>
            <p:nvPr/>
          </p:nvSpPr>
          <p:spPr>
            <a:xfrm>
              <a:off x="5467925" y="3122750"/>
              <a:ext cx="10450" cy="52800"/>
            </a:xfrm>
            <a:custGeom>
              <a:rect b="b" l="l" r="r" t="t"/>
              <a:pathLst>
                <a:path extrusionOk="0" h="2112" w="418">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29"/>
            <p:cNvSpPr/>
            <p:nvPr/>
          </p:nvSpPr>
          <p:spPr>
            <a:xfrm>
              <a:off x="5502450" y="3122975"/>
              <a:ext cx="10450" cy="52575"/>
            </a:xfrm>
            <a:custGeom>
              <a:rect b="b" l="l" r="r" t="t"/>
              <a:pathLst>
                <a:path extrusionOk="0" h="2103" w="418">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29"/>
            <p:cNvSpPr/>
            <p:nvPr/>
          </p:nvSpPr>
          <p:spPr>
            <a:xfrm>
              <a:off x="553670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29"/>
            <p:cNvSpPr/>
            <p:nvPr/>
          </p:nvSpPr>
          <p:spPr>
            <a:xfrm>
              <a:off x="5571225" y="3122975"/>
              <a:ext cx="10150" cy="52575"/>
            </a:xfrm>
            <a:custGeom>
              <a:rect b="b" l="l" r="r" t="t"/>
              <a:pathLst>
                <a:path extrusionOk="0" h="2103" w="406">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29"/>
            <p:cNvSpPr/>
            <p:nvPr/>
          </p:nvSpPr>
          <p:spPr>
            <a:xfrm>
              <a:off x="5605450"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49" name="Google Shape;649;p29"/>
          <p:cNvSpPr txBox="1"/>
          <p:nvPr/>
        </p:nvSpPr>
        <p:spPr>
          <a:xfrm>
            <a:off x="359550" y="1354513"/>
            <a:ext cx="84249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latin typeface="KoHo Medium"/>
                <a:ea typeface="KoHo Medium"/>
                <a:cs typeface="KoHo Medium"/>
                <a:sym typeface="KoHo Medium"/>
              </a:rPr>
              <a:t>Both exams are offered 7x each year on Saturdays</a:t>
            </a:r>
            <a:endParaRPr sz="1600">
              <a:latin typeface="KoHo Medium"/>
              <a:ea typeface="KoHo Medium"/>
              <a:cs typeface="KoHo Medium"/>
              <a:sym typeface="KoHo Medium"/>
            </a:endParaRPr>
          </a:p>
          <a:p>
            <a:pPr indent="-330200" lvl="0" marL="457200" rtl="0" algn="l">
              <a:spcBef>
                <a:spcPts val="0"/>
              </a:spcBef>
              <a:spcAft>
                <a:spcPts val="0"/>
              </a:spcAft>
              <a:buSzPts val="1600"/>
              <a:buFont typeface="KoHo Medium"/>
              <a:buChar char="●"/>
            </a:pPr>
            <a:r>
              <a:rPr lang="en" sz="1600">
                <a:latin typeface="KoHo Medium"/>
                <a:ea typeface="KoHo Medium"/>
                <a:cs typeface="KoHo Medium"/>
                <a:sym typeface="KoHo Medium"/>
              </a:rPr>
              <a:t>SAT: August, October, November, December, March, May, June</a:t>
            </a:r>
            <a:endParaRPr sz="1600">
              <a:latin typeface="KoHo Medium"/>
              <a:ea typeface="KoHo Medium"/>
              <a:cs typeface="KoHo Medium"/>
              <a:sym typeface="KoHo Medium"/>
            </a:endParaRPr>
          </a:p>
          <a:p>
            <a:pPr indent="-330200" lvl="0" marL="457200" rtl="0" algn="l">
              <a:spcBef>
                <a:spcPts val="0"/>
              </a:spcBef>
              <a:spcAft>
                <a:spcPts val="0"/>
              </a:spcAft>
              <a:buSzPts val="1600"/>
              <a:buFont typeface="KoHo Medium"/>
              <a:buChar char="●"/>
            </a:pPr>
            <a:r>
              <a:rPr lang="en" sz="1600">
                <a:latin typeface="KoHo Medium"/>
                <a:ea typeface="KoHo Medium"/>
                <a:cs typeface="KoHo Medium"/>
                <a:sym typeface="KoHo Medium"/>
              </a:rPr>
              <a:t>ACT: September, October, December, February, April, June, July</a:t>
            </a:r>
            <a:endParaRPr sz="1600">
              <a:latin typeface="KoHo Medium"/>
              <a:ea typeface="KoHo Medium"/>
              <a:cs typeface="KoHo Medium"/>
              <a:sym typeface="KoHo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30"/>
          <p:cNvSpPr txBox="1"/>
          <p:nvPr>
            <p:ph type="title"/>
          </p:nvPr>
        </p:nvSpPr>
        <p:spPr>
          <a:xfrm>
            <a:off x="1687050" y="1572188"/>
            <a:ext cx="5769900" cy="1364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4200" u="sng"/>
              <a:t>Overview of the SAT</a:t>
            </a:r>
            <a:endParaRPr sz="4200" u="sng"/>
          </a:p>
        </p:txBody>
      </p:sp>
      <p:grpSp>
        <p:nvGrpSpPr>
          <p:cNvPr id="655" name="Google Shape;655;p30"/>
          <p:cNvGrpSpPr/>
          <p:nvPr/>
        </p:nvGrpSpPr>
        <p:grpSpPr>
          <a:xfrm rot="5400000">
            <a:off x="4011676" y="4648483"/>
            <a:ext cx="2753951" cy="510609"/>
            <a:chOff x="4399950" y="2954075"/>
            <a:chExt cx="1287675" cy="238725"/>
          </a:xfrm>
        </p:grpSpPr>
        <p:sp>
          <p:nvSpPr>
            <p:cNvPr id="656" name="Google Shape;656;p30"/>
            <p:cNvSpPr/>
            <p:nvPr/>
          </p:nvSpPr>
          <p:spPr>
            <a:xfrm>
              <a:off x="4399950" y="2954075"/>
              <a:ext cx="1287675" cy="238725"/>
            </a:xfrm>
            <a:custGeom>
              <a:rect b="b" l="l" r="r" t="t"/>
              <a:pathLst>
                <a:path extrusionOk="0" h="9549" w="51507">
                  <a:moveTo>
                    <a:pt x="2212" y="3839"/>
                  </a:moveTo>
                  <a:cubicBezTo>
                    <a:pt x="2695" y="3839"/>
                    <a:pt x="3155" y="4212"/>
                    <a:pt x="3155" y="4774"/>
                  </a:cubicBezTo>
                  <a:cubicBezTo>
                    <a:pt x="3155" y="5298"/>
                    <a:pt x="2739" y="5715"/>
                    <a:pt x="2215" y="5715"/>
                  </a:cubicBezTo>
                  <a:cubicBezTo>
                    <a:pt x="1369" y="5715"/>
                    <a:pt x="953" y="4703"/>
                    <a:pt x="1548" y="4120"/>
                  </a:cubicBezTo>
                  <a:cubicBezTo>
                    <a:pt x="1742" y="3926"/>
                    <a:pt x="1979" y="3839"/>
                    <a:pt x="2212" y="3839"/>
                  </a:cubicBezTo>
                  <a:close/>
                  <a:moveTo>
                    <a:pt x="1584" y="0"/>
                  </a:moveTo>
                  <a:cubicBezTo>
                    <a:pt x="703" y="0"/>
                    <a:pt x="0" y="714"/>
                    <a:pt x="0" y="1596"/>
                  </a:cubicBezTo>
                  <a:lnTo>
                    <a:pt x="0" y="7965"/>
                  </a:lnTo>
                  <a:cubicBezTo>
                    <a:pt x="0" y="8834"/>
                    <a:pt x="703" y="9549"/>
                    <a:pt x="1584" y="9549"/>
                  </a:cubicBezTo>
                  <a:lnTo>
                    <a:pt x="49911" y="9549"/>
                  </a:lnTo>
                  <a:cubicBezTo>
                    <a:pt x="50792" y="9549"/>
                    <a:pt x="51507" y="8846"/>
                    <a:pt x="51507" y="7965"/>
                  </a:cubicBezTo>
                  <a:lnTo>
                    <a:pt x="51507" y="1596"/>
                  </a:lnTo>
                  <a:cubicBezTo>
                    <a:pt x="51507" y="714"/>
                    <a:pt x="50792" y="0"/>
                    <a:pt x="4991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0"/>
            <p:cNvSpPr/>
            <p:nvPr/>
          </p:nvSpPr>
          <p:spPr>
            <a:xfrm>
              <a:off x="4471375" y="3122975"/>
              <a:ext cx="10450" cy="52575"/>
            </a:xfrm>
            <a:custGeom>
              <a:rect b="b" l="l" r="r" t="t"/>
              <a:pathLst>
                <a:path extrusionOk="0" h="2103" w="418">
                  <a:moveTo>
                    <a:pt x="211" y="1"/>
                  </a:moveTo>
                  <a:cubicBezTo>
                    <a:pt x="114" y="1"/>
                    <a:pt x="19" y="66"/>
                    <a:pt x="13" y="197"/>
                  </a:cubicBezTo>
                  <a:lnTo>
                    <a:pt x="13" y="1888"/>
                  </a:lnTo>
                  <a:cubicBezTo>
                    <a:pt x="1" y="1983"/>
                    <a:pt x="60" y="2055"/>
                    <a:pt x="144" y="2090"/>
                  </a:cubicBezTo>
                  <a:cubicBezTo>
                    <a:pt x="167" y="2090"/>
                    <a:pt x="191" y="2102"/>
                    <a:pt x="215" y="2102"/>
                  </a:cubicBezTo>
                  <a:cubicBezTo>
                    <a:pt x="322" y="2102"/>
                    <a:pt x="417" y="2007"/>
                    <a:pt x="417" y="1888"/>
                  </a:cubicBezTo>
                  <a:lnTo>
                    <a:pt x="417" y="197"/>
                  </a:lnTo>
                  <a:cubicBezTo>
                    <a:pt x="406" y="66"/>
                    <a:pt x="307" y="1"/>
                    <a:pt x="2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0"/>
            <p:cNvSpPr/>
            <p:nvPr/>
          </p:nvSpPr>
          <p:spPr>
            <a:xfrm>
              <a:off x="4505900" y="3122750"/>
              <a:ext cx="10450" cy="52800"/>
            </a:xfrm>
            <a:custGeom>
              <a:rect b="b" l="l" r="r" t="t"/>
              <a:pathLst>
                <a:path extrusionOk="0" h="2112" w="418">
                  <a:moveTo>
                    <a:pt x="205" y="1"/>
                  </a:moveTo>
                  <a:cubicBezTo>
                    <a:pt x="102" y="1"/>
                    <a:pt x="1" y="69"/>
                    <a:pt x="1" y="206"/>
                  </a:cubicBezTo>
                  <a:lnTo>
                    <a:pt x="1" y="1897"/>
                  </a:lnTo>
                  <a:cubicBezTo>
                    <a:pt x="1" y="1992"/>
                    <a:pt x="48" y="2064"/>
                    <a:pt x="132" y="2099"/>
                  </a:cubicBezTo>
                  <a:cubicBezTo>
                    <a:pt x="156" y="2099"/>
                    <a:pt x="179" y="2111"/>
                    <a:pt x="203" y="2111"/>
                  </a:cubicBezTo>
                  <a:cubicBezTo>
                    <a:pt x="322" y="2111"/>
                    <a:pt x="406" y="2016"/>
                    <a:pt x="418" y="1897"/>
                  </a:cubicBezTo>
                  <a:lnTo>
                    <a:pt x="418" y="206"/>
                  </a:lnTo>
                  <a:cubicBezTo>
                    <a:pt x="412" y="69"/>
                    <a:pt x="307" y="1"/>
                    <a:pt x="2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0"/>
            <p:cNvSpPr/>
            <p:nvPr/>
          </p:nvSpPr>
          <p:spPr>
            <a:xfrm>
              <a:off x="4540150" y="3122975"/>
              <a:ext cx="10425" cy="52575"/>
            </a:xfrm>
            <a:custGeom>
              <a:rect b="b" l="l" r="r" t="t"/>
              <a:pathLst>
                <a:path extrusionOk="0" h="2103" w="417">
                  <a:moveTo>
                    <a:pt x="208" y="1"/>
                  </a:moveTo>
                  <a:cubicBezTo>
                    <a:pt x="110" y="1"/>
                    <a:pt x="12" y="66"/>
                    <a:pt x="0" y="197"/>
                  </a:cubicBezTo>
                  <a:lnTo>
                    <a:pt x="0" y="1888"/>
                  </a:lnTo>
                  <a:cubicBezTo>
                    <a:pt x="0" y="1983"/>
                    <a:pt x="60" y="2055"/>
                    <a:pt x="143" y="2090"/>
                  </a:cubicBezTo>
                  <a:cubicBezTo>
                    <a:pt x="167" y="2090"/>
                    <a:pt x="191" y="2102"/>
                    <a:pt x="214"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0"/>
            <p:cNvSpPr/>
            <p:nvPr/>
          </p:nvSpPr>
          <p:spPr>
            <a:xfrm>
              <a:off x="4574675" y="3122975"/>
              <a:ext cx="10425" cy="52575"/>
            </a:xfrm>
            <a:custGeom>
              <a:rect b="b" l="l" r="r" t="t"/>
              <a:pathLst>
                <a:path extrusionOk="0" h="2103" w="417">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0"/>
            <p:cNvSpPr/>
            <p:nvPr/>
          </p:nvSpPr>
          <p:spPr>
            <a:xfrm>
              <a:off x="4608900" y="3122975"/>
              <a:ext cx="10450" cy="52575"/>
            </a:xfrm>
            <a:custGeom>
              <a:rect b="b" l="l" r="r" t="t"/>
              <a:pathLst>
                <a:path extrusionOk="0" h="2103" w="418">
                  <a:moveTo>
                    <a:pt x="209" y="1"/>
                  </a:moveTo>
                  <a:cubicBezTo>
                    <a:pt x="111"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0"/>
            <p:cNvSpPr/>
            <p:nvPr/>
          </p:nvSpPr>
          <p:spPr>
            <a:xfrm>
              <a:off x="4643425" y="3122975"/>
              <a:ext cx="10150" cy="52575"/>
            </a:xfrm>
            <a:custGeom>
              <a:rect b="b" l="l" r="r" t="t"/>
              <a:pathLst>
                <a:path extrusionOk="0" h="2103" w="406">
                  <a:moveTo>
                    <a:pt x="207" y="1"/>
                  </a:moveTo>
                  <a:cubicBezTo>
                    <a:pt x="111" y="1"/>
                    <a:pt x="12" y="66"/>
                    <a:pt x="1" y="197"/>
                  </a:cubicBezTo>
                  <a:lnTo>
                    <a:pt x="1" y="1888"/>
                  </a:lnTo>
                  <a:cubicBezTo>
                    <a:pt x="1"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0"/>
            <p:cNvSpPr/>
            <p:nvPr/>
          </p:nvSpPr>
          <p:spPr>
            <a:xfrm>
              <a:off x="467765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6" y="2090"/>
                    <a:pt x="179" y="2102"/>
                    <a:pt x="203" y="2102"/>
                  </a:cubicBezTo>
                  <a:cubicBezTo>
                    <a:pt x="322" y="2102"/>
                    <a:pt x="417" y="2007"/>
                    <a:pt x="417" y="1888"/>
                  </a:cubicBezTo>
                  <a:lnTo>
                    <a:pt x="417"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0"/>
            <p:cNvSpPr/>
            <p:nvPr/>
          </p:nvSpPr>
          <p:spPr>
            <a:xfrm>
              <a:off x="4712175" y="3122975"/>
              <a:ext cx="10150" cy="52575"/>
            </a:xfrm>
            <a:custGeom>
              <a:rect b="b" l="l" r="r" t="t"/>
              <a:pathLst>
                <a:path extrusionOk="0" h="2103" w="406">
                  <a:moveTo>
                    <a:pt x="199" y="1"/>
                  </a:moveTo>
                  <a:cubicBezTo>
                    <a:pt x="102" y="1"/>
                    <a:pt x="7"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394" y="66"/>
                    <a:pt x="296" y="1"/>
                    <a:pt x="1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0"/>
            <p:cNvSpPr/>
            <p:nvPr/>
          </p:nvSpPr>
          <p:spPr>
            <a:xfrm>
              <a:off x="4746425"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2"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0"/>
            <p:cNvSpPr/>
            <p:nvPr/>
          </p:nvSpPr>
          <p:spPr>
            <a:xfrm>
              <a:off x="47806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0"/>
            <p:cNvSpPr/>
            <p:nvPr/>
          </p:nvSpPr>
          <p:spPr>
            <a:xfrm>
              <a:off x="4815175" y="3122975"/>
              <a:ext cx="10450" cy="52575"/>
            </a:xfrm>
            <a:custGeom>
              <a:rect b="b" l="l" r="r" t="t"/>
              <a:pathLst>
                <a:path extrusionOk="0" h="2103" w="418">
                  <a:moveTo>
                    <a:pt x="209" y="1"/>
                  </a:moveTo>
                  <a:cubicBezTo>
                    <a:pt x="111" y="1"/>
                    <a:pt x="12" y="66"/>
                    <a:pt x="0" y="197"/>
                  </a:cubicBezTo>
                  <a:lnTo>
                    <a:pt x="0" y="1888"/>
                  </a:lnTo>
                  <a:cubicBezTo>
                    <a:pt x="0" y="1983"/>
                    <a:pt x="60"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0"/>
            <p:cNvSpPr/>
            <p:nvPr/>
          </p:nvSpPr>
          <p:spPr>
            <a:xfrm>
              <a:off x="4849400"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67" y="2108"/>
                    <a:pt x="191"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0"/>
            <p:cNvSpPr/>
            <p:nvPr/>
          </p:nvSpPr>
          <p:spPr>
            <a:xfrm>
              <a:off x="4883925"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6"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0"/>
            <p:cNvSpPr/>
            <p:nvPr/>
          </p:nvSpPr>
          <p:spPr>
            <a:xfrm>
              <a:off x="4918150" y="3122750"/>
              <a:ext cx="10450" cy="52800"/>
            </a:xfrm>
            <a:custGeom>
              <a:rect b="b" l="l" r="r" t="t"/>
              <a:pathLst>
                <a:path extrusionOk="0" h="2112" w="418">
                  <a:moveTo>
                    <a:pt x="209" y="1"/>
                  </a:moveTo>
                  <a:cubicBezTo>
                    <a:pt x="105" y="1"/>
                    <a:pt x="1" y="69"/>
                    <a:pt x="1" y="206"/>
                  </a:cubicBezTo>
                  <a:lnTo>
                    <a:pt x="1" y="1897"/>
                  </a:lnTo>
                  <a:cubicBezTo>
                    <a:pt x="1" y="1992"/>
                    <a:pt x="61" y="2064"/>
                    <a:pt x="144" y="2099"/>
                  </a:cubicBezTo>
                  <a:cubicBezTo>
                    <a:pt x="168" y="2099"/>
                    <a:pt x="191" y="2111"/>
                    <a:pt x="215" y="2111"/>
                  </a:cubicBezTo>
                  <a:cubicBezTo>
                    <a:pt x="322" y="2111"/>
                    <a:pt x="418" y="2016"/>
                    <a:pt x="418" y="1897"/>
                  </a:cubicBezTo>
                  <a:lnTo>
                    <a:pt x="418" y="206"/>
                  </a:lnTo>
                  <a:cubicBezTo>
                    <a:pt x="418" y="69"/>
                    <a:pt x="314"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0"/>
            <p:cNvSpPr/>
            <p:nvPr/>
          </p:nvSpPr>
          <p:spPr>
            <a:xfrm>
              <a:off x="4952700" y="3122975"/>
              <a:ext cx="10125" cy="52575"/>
            </a:xfrm>
            <a:custGeom>
              <a:rect b="b" l="l" r="r" t="t"/>
              <a:pathLst>
                <a:path extrusionOk="0" h="2103" w="405">
                  <a:moveTo>
                    <a:pt x="198" y="1"/>
                  </a:moveTo>
                  <a:cubicBezTo>
                    <a:pt x="101" y="1"/>
                    <a:pt x="6" y="66"/>
                    <a:pt x="0" y="197"/>
                  </a:cubicBezTo>
                  <a:lnTo>
                    <a:pt x="0" y="1888"/>
                  </a:lnTo>
                  <a:cubicBezTo>
                    <a:pt x="0" y="1983"/>
                    <a:pt x="48" y="2055"/>
                    <a:pt x="131" y="2090"/>
                  </a:cubicBezTo>
                  <a:cubicBezTo>
                    <a:pt x="155" y="2090"/>
                    <a:pt x="179" y="2102"/>
                    <a:pt x="203" y="2102"/>
                  </a:cubicBezTo>
                  <a:cubicBezTo>
                    <a:pt x="310"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0"/>
            <p:cNvSpPr/>
            <p:nvPr/>
          </p:nvSpPr>
          <p:spPr>
            <a:xfrm>
              <a:off x="4986925" y="3122525"/>
              <a:ext cx="10450" cy="53025"/>
            </a:xfrm>
            <a:custGeom>
              <a:rect b="b" l="l" r="r" t="t"/>
              <a:pathLst>
                <a:path extrusionOk="0" h="2121" w="418">
                  <a:moveTo>
                    <a:pt x="215" y="1"/>
                  </a:moveTo>
                  <a:cubicBezTo>
                    <a:pt x="96" y="1"/>
                    <a:pt x="0" y="96"/>
                    <a:pt x="0" y="215"/>
                  </a:cubicBezTo>
                  <a:lnTo>
                    <a:pt x="0" y="1906"/>
                  </a:lnTo>
                  <a:cubicBezTo>
                    <a:pt x="0" y="2001"/>
                    <a:pt x="60" y="2073"/>
                    <a:pt x="143" y="2108"/>
                  </a:cubicBezTo>
                  <a:cubicBezTo>
                    <a:pt x="155" y="2108"/>
                    <a:pt x="179" y="2120"/>
                    <a:pt x="215" y="2120"/>
                  </a:cubicBezTo>
                  <a:cubicBezTo>
                    <a:pt x="322" y="2120"/>
                    <a:pt x="417" y="2025"/>
                    <a:pt x="417" y="1906"/>
                  </a:cubicBezTo>
                  <a:lnTo>
                    <a:pt x="417" y="215"/>
                  </a:lnTo>
                  <a:cubicBezTo>
                    <a:pt x="417"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0"/>
            <p:cNvSpPr/>
            <p:nvPr/>
          </p:nvSpPr>
          <p:spPr>
            <a:xfrm>
              <a:off x="5021450" y="3122975"/>
              <a:ext cx="10150" cy="52575"/>
            </a:xfrm>
            <a:custGeom>
              <a:rect b="b" l="l" r="r" t="t"/>
              <a:pathLst>
                <a:path extrusionOk="0" h="2103" w="406">
                  <a:moveTo>
                    <a:pt x="198" y="1"/>
                  </a:moveTo>
                  <a:cubicBezTo>
                    <a:pt x="102" y="1"/>
                    <a:pt x="6"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3" y="66"/>
                    <a:pt x="295" y="1"/>
                    <a:pt x="1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0"/>
            <p:cNvSpPr/>
            <p:nvPr/>
          </p:nvSpPr>
          <p:spPr>
            <a:xfrm>
              <a:off x="5055675" y="3122525"/>
              <a:ext cx="10450" cy="53025"/>
            </a:xfrm>
            <a:custGeom>
              <a:rect b="b" l="l" r="r" t="t"/>
              <a:pathLst>
                <a:path extrusionOk="0" h="2121" w="418">
                  <a:moveTo>
                    <a:pt x="203" y="1"/>
                  </a:moveTo>
                  <a:cubicBezTo>
                    <a:pt x="96" y="1"/>
                    <a:pt x="1" y="96"/>
                    <a:pt x="1" y="215"/>
                  </a:cubicBezTo>
                  <a:lnTo>
                    <a:pt x="1" y="1906"/>
                  </a:lnTo>
                  <a:cubicBezTo>
                    <a:pt x="1" y="2001"/>
                    <a:pt x="60" y="2073"/>
                    <a:pt x="144" y="2108"/>
                  </a:cubicBezTo>
                  <a:cubicBezTo>
                    <a:pt x="155" y="2108"/>
                    <a:pt x="179" y="2120"/>
                    <a:pt x="203" y="2120"/>
                  </a:cubicBezTo>
                  <a:cubicBezTo>
                    <a:pt x="322" y="2120"/>
                    <a:pt x="417" y="2025"/>
                    <a:pt x="417" y="1906"/>
                  </a:cubicBezTo>
                  <a:lnTo>
                    <a:pt x="417" y="215"/>
                  </a:lnTo>
                  <a:cubicBezTo>
                    <a:pt x="417" y="96"/>
                    <a:pt x="322"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0"/>
            <p:cNvSpPr/>
            <p:nvPr/>
          </p:nvSpPr>
          <p:spPr>
            <a:xfrm>
              <a:off x="5090200" y="3122975"/>
              <a:ext cx="10450" cy="52575"/>
            </a:xfrm>
            <a:custGeom>
              <a:rect b="b" l="l" r="r" t="t"/>
              <a:pathLst>
                <a:path extrusionOk="0" h="2103" w="418">
                  <a:moveTo>
                    <a:pt x="209" y="1"/>
                  </a:moveTo>
                  <a:cubicBezTo>
                    <a:pt x="111" y="1"/>
                    <a:pt x="13" y="66"/>
                    <a:pt x="1" y="197"/>
                  </a:cubicBezTo>
                  <a:lnTo>
                    <a:pt x="1" y="1888"/>
                  </a:lnTo>
                  <a:cubicBezTo>
                    <a:pt x="1" y="1983"/>
                    <a:pt x="60" y="2055"/>
                    <a:pt x="144" y="2090"/>
                  </a:cubicBezTo>
                  <a:cubicBezTo>
                    <a:pt x="156" y="2090"/>
                    <a:pt x="179" y="2102"/>
                    <a:pt x="203" y="2102"/>
                  </a:cubicBezTo>
                  <a:cubicBezTo>
                    <a:pt x="322" y="2102"/>
                    <a:pt x="418" y="2007"/>
                    <a:pt x="418" y="1888"/>
                  </a:cubicBezTo>
                  <a:lnTo>
                    <a:pt x="418" y="197"/>
                  </a:lnTo>
                  <a:cubicBezTo>
                    <a:pt x="406"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0"/>
            <p:cNvSpPr/>
            <p:nvPr/>
          </p:nvSpPr>
          <p:spPr>
            <a:xfrm>
              <a:off x="5124450" y="3122975"/>
              <a:ext cx="10425" cy="52575"/>
            </a:xfrm>
            <a:custGeom>
              <a:rect b="b" l="l" r="r" t="t"/>
              <a:pathLst>
                <a:path extrusionOk="0" h="2103" w="417">
                  <a:moveTo>
                    <a:pt x="208" y="1"/>
                  </a:moveTo>
                  <a:cubicBezTo>
                    <a:pt x="110" y="1"/>
                    <a:pt x="12" y="66"/>
                    <a:pt x="0" y="197"/>
                  </a:cubicBezTo>
                  <a:lnTo>
                    <a:pt x="0" y="1888"/>
                  </a:lnTo>
                  <a:cubicBezTo>
                    <a:pt x="0" y="1983"/>
                    <a:pt x="60" y="2055"/>
                    <a:pt x="131" y="2090"/>
                  </a:cubicBezTo>
                  <a:cubicBezTo>
                    <a:pt x="155" y="2090"/>
                    <a:pt x="179" y="2102"/>
                    <a:pt x="202" y="2102"/>
                  </a:cubicBezTo>
                  <a:cubicBezTo>
                    <a:pt x="321" y="2102"/>
                    <a:pt x="417" y="2007"/>
                    <a:pt x="417" y="1888"/>
                  </a:cubicBezTo>
                  <a:lnTo>
                    <a:pt x="417" y="197"/>
                  </a:lnTo>
                  <a:cubicBezTo>
                    <a:pt x="405" y="66"/>
                    <a:pt x="307"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0"/>
            <p:cNvSpPr/>
            <p:nvPr/>
          </p:nvSpPr>
          <p:spPr>
            <a:xfrm>
              <a:off x="5158675"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0"/>
            <p:cNvSpPr/>
            <p:nvPr/>
          </p:nvSpPr>
          <p:spPr>
            <a:xfrm>
              <a:off x="5193200" y="3122975"/>
              <a:ext cx="10450" cy="52575"/>
            </a:xfrm>
            <a:custGeom>
              <a:rect b="b" l="l" r="r" t="t"/>
              <a:pathLst>
                <a:path extrusionOk="0" h="2103" w="418">
                  <a:moveTo>
                    <a:pt x="209" y="1"/>
                  </a:moveTo>
                  <a:cubicBezTo>
                    <a:pt x="110" y="1"/>
                    <a:pt x="12" y="66"/>
                    <a:pt x="0" y="197"/>
                  </a:cubicBezTo>
                  <a:lnTo>
                    <a:pt x="0" y="1888"/>
                  </a:lnTo>
                  <a:cubicBezTo>
                    <a:pt x="0" y="1983"/>
                    <a:pt x="48" y="2055"/>
                    <a:pt x="131"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0"/>
            <p:cNvSpPr/>
            <p:nvPr/>
          </p:nvSpPr>
          <p:spPr>
            <a:xfrm>
              <a:off x="5227425"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0"/>
            <p:cNvSpPr/>
            <p:nvPr/>
          </p:nvSpPr>
          <p:spPr>
            <a:xfrm>
              <a:off x="5261950" y="3122975"/>
              <a:ext cx="10150" cy="52575"/>
            </a:xfrm>
            <a:custGeom>
              <a:rect b="b" l="l" r="r" t="t"/>
              <a:pathLst>
                <a:path extrusionOk="0" h="2103" w="406">
                  <a:moveTo>
                    <a:pt x="208" y="1"/>
                  </a:moveTo>
                  <a:cubicBezTo>
                    <a:pt x="111" y="1"/>
                    <a:pt x="13" y="66"/>
                    <a:pt x="1" y="197"/>
                  </a:cubicBezTo>
                  <a:lnTo>
                    <a:pt x="1" y="1888"/>
                  </a:lnTo>
                  <a:cubicBezTo>
                    <a:pt x="1" y="1983"/>
                    <a:pt x="48" y="2055"/>
                    <a:pt x="132" y="2090"/>
                  </a:cubicBezTo>
                  <a:cubicBezTo>
                    <a:pt x="155" y="2090"/>
                    <a:pt x="179" y="2102"/>
                    <a:pt x="203" y="2102"/>
                  </a:cubicBezTo>
                  <a:cubicBezTo>
                    <a:pt x="322" y="2102"/>
                    <a:pt x="406" y="2007"/>
                    <a:pt x="406" y="1888"/>
                  </a:cubicBezTo>
                  <a:lnTo>
                    <a:pt x="406" y="197"/>
                  </a:lnTo>
                  <a:cubicBezTo>
                    <a:pt x="400" y="66"/>
                    <a:pt x="304" y="1"/>
                    <a:pt x="2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0"/>
            <p:cNvSpPr/>
            <p:nvPr/>
          </p:nvSpPr>
          <p:spPr>
            <a:xfrm>
              <a:off x="5296175" y="3122525"/>
              <a:ext cx="10450" cy="53025"/>
            </a:xfrm>
            <a:custGeom>
              <a:rect b="b" l="l" r="r" t="t"/>
              <a:pathLst>
                <a:path extrusionOk="0" h="2121" w="418">
                  <a:moveTo>
                    <a:pt x="215" y="1"/>
                  </a:moveTo>
                  <a:cubicBezTo>
                    <a:pt x="96" y="1"/>
                    <a:pt x="1" y="96"/>
                    <a:pt x="1" y="215"/>
                  </a:cubicBezTo>
                  <a:lnTo>
                    <a:pt x="1" y="1906"/>
                  </a:lnTo>
                  <a:cubicBezTo>
                    <a:pt x="1" y="2001"/>
                    <a:pt x="60" y="2073"/>
                    <a:pt x="144" y="2108"/>
                  </a:cubicBezTo>
                  <a:cubicBezTo>
                    <a:pt x="156" y="2108"/>
                    <a:pt x="180" y="2120"/>
                    <a:pt x="215" y="2120"/>
                  </a:cubicBezTo>
                  <a:cubicBezTo>
                    <a:pt x="322" y="2120"/>
                    <a:pt x="418" y="2025"/>
                    <a:pt x="418" y="1906"/>
                  </a:cubicBezTo>
                  <a:lnTo>
                    <a:pt x="418" y="215"/>
                  </a:lnTo>
                  <a:cubicBezTo>
                    <a:pt x="418" y="96"/>
                    <a:pt x="322"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0"/>
            <p:cNvSpPr/>
            <p:nvPr/>
          </p:nvSpPr>
          <p:spPr>
            <a:xfrm>
              <a:off x="5330725" y="3122750"/>
              <a:ext cx="10125" cy="52800"/>
            </a:xfrm>
            <a:custGeom>
              <a:rect b="b" l="l" r="r" t="t"/>
              <a:pathLst>
                <a:path extrusionOk="0" h="2112" w="405">
                  <a:moveTo>
                    <a:pt x="202" y="1"/>
                  </a:moveTo>
                  <a:cubicBezTo>
                    <a:pt x="101" y="1"/>
                    <a:pt x="0" y="69"/>
                    <a:pt x="0" y="206"/>
                  </a:cubicBezTo>
                  <a:lnTo>
                    <a:pt x="0" y="1897"/>
                  </a:lnTo>
                  <a:cubicBezTo>
                    <a:pt x="0" y="1992"/>
                    <a:pt x="48" y="2064"/>
                    <a:pt x="131" y="2099"/>
                  </a:cubicBezTo>
                  <a:cubicBezTo>
                    <a:pt x="155" y="2099"/>
                    <a:pt x="179" y="2111"/>
                    <a:pt x="202" y="2111"/>
                  </a:cubicBezTo>
                  <a:cubicBezTo>
                    <a:pt x="322" y="2111"/>
                    <a:pt x="405" y="2016"/>
                    <a:pt x="405" y="1897"/>
                  </a:cubicBezTo>
                  <a:lnTo>
                    <a:pt x="405" y="206"/>
                  </a:lnTo>
                  <a:cubicBezTo>
                    <a:pt x="405" y="69"/>
                    <a:pt x="304" y="1"/>
                    <a:pt x="20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0"/>
            <p:cNvSpPr/>
            <p:nvPr/>
          </p:nvSpPr>
          <p:spPr>
            <a:xfrm>
              <a:off x="536495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0"/>
            <p:cNvSpPr/>
            <p:nvPr/>
          </p:nvSpPr>
          <p:spPr>
            <a:xfrm>
              <a:off x="5399475" y="3122750"/>
              <a:ext cx="10150" cy="52800"/>
            </a:xfrm>
            <a:custGeom>
              <a:rect b="b" l="l" r="r" t="t"/>
              <a:pathLst>
                <a:path extrusionOk="0" h="2112" w="406">
                  <a:moveTo>
                    <a:pt x="203" y="1"/>
                  </a:moveTo>
                  <a:cubicBezTo>
                    <a:pt x="102" y="1"/>
                    <a:pt x="0" y="69"/>
                    <a:pt x="0" y="206"/>
                  </a:cubicBezTo>
                  <a:lnTo>
                    <a:pt x="0" y="1897"/>
                  </a:lnTo>
                  <a:cubicBezTo>
                    <a:pt x="0" y="1992"/>
                    <a:pt x="48" y="2064"/>
                    <a:pt x="131" y="2099"/>
                  </a:cubicBezTo>
                  <a:cubicBezTo>
                    <a:pt x="155" y="2099"/>
                    <a:pt x="179" y="2111"/>
                    <a:pt x="203" y="2111"/>
                  </a:cubicBezTo>
                  <a:cubicBezTo>
                    <a:pt x="310" y="2111"/>
                    <a:pt x="405" y="2016"/>
                    <a:pt x="405" y="1897"/>
                  </a:cubicBezTo>
                  <a:lnTo>
                    <a:pt x="405" y="206"/>
                  </a:lnTo>
                  <a:cubicBezTo>
                    <a:pt x="405" y="69"/>
                    <a:pt x="304" y="1"/>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0"/>
            <p:cNvSpPr/>
            <p:nvPr/>
          </p:nvSpPr>
          <p:spPr>
            <a:xfrm>
              <a:off x="5433700" y="3122975"/>
              <a:ext cx="10450" cy="52575"/>
            </a:xfrm>
            <a:custGeom>
              <a:rect b="b" l="l" r="r" t="t"/>
              <a:pathLst>
                <a:path extrusionOk="0" h="2103" w="418">
                  <a:moveTo>
                    <a:pt x="209" y="1"/>
                  </a:moveTo>
                  <a:cubicBezTo>
                    <a:pt x="111" y="1"/>
                    <a:pt x="13" y="66"/>
                    <a:pt x="1" y="197"/>
                  </a:cubicBezTo>
                  <a:lnTo>
                    <a:pt x="1" y="1888"/>
                  </a:lnTo>
                  <a:cubicBezTo>
                    <a:pt x="1" y="1983"/>
                    <a:pt x="60" y="2055"/>
                    <a:pt x="132"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0"/>
            <p:cNvSpPr/>
            <p:nvPr/>
          </p:nvSpPr>
          <p:spPr>
            <a:xfrm>
              <a:off x="5467925" y="3122750"/>
              <a:ext cx="10450" cy="52800"/>
            </a:xfrm>
            <a:custGeom>
              <a:rect b="b" l="l" r="r" t="t"/>
              <a:pathLst>
                <a:path extrusionOk="0" h="2112" w="418">
                  <a:moveTo>
                    <a:pt x="215" y="1"/>
                  </a:moveTo>
                  <a:cubicBezTo>
                    <a:pt x="114" y="1"/>
                    <a:pt x="13" y="69"/>
                    <a:pt x="13" y="206"/>
                  </a:cubicBezTo>
                  <a:lnTo>
                    <a:pt x="13" y="1897"/>
                  </a:lnTo>
                  <a:cubicBezTo>
                    <a:pt x="1" y="1992"/>
                    <a:pt x="60" y="2064"/>
                    <a:pt x="144" y="2099"/>
                  </a:cubicBezTo>
                  <a:cubicBezTo>
                    <a:pt x="168" y="2099"/>
                    <a:pt x="191" y="2111"/>
                    <a:pt x="215" y="2111"/>
                  </a:cubicBezTo>
                  <a:cubicBezTo>
                    <a:pt x="322" y="2111"/>
                    <a:pt x="418" y="2016"/>
                    <a:pt x="418" y="1897"/>
                  </a:cubicBezTo>
                  <a:lnTo>
                    <a:pt x="418" y="206"/>
                  </a:lnTo>
                  <a:cubicBezTo>
                    <a:pt x="418" y="69"/>
                    <a:pt x="316" y="1"/>
                    <a:pt x="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0"/>
            <p:cNvSpPr/>
            <p:nvPr/>
          </p:nvSpPr>
          <p:spPr>
            <a:xfrm>
              <a:off x="5502450" y="3122975"/>
              <a:ext cx="10450" cy="52575"/>
            </a:xfrm>
            <a:custGeom>
              <a:rect b="b" l="l" r="r" t="t"/>
              <a:pathLst>
                <a:path extrusionOk="0" h="2103" w="418">
                  <a:moveTo>
                    <a:pt x="209" y="1"/>
                  </a:moveTo>
                  <a:cubicBezTo>
                    <a:pt x="111" y="1"/>
                    <a:pt x="13" y="66"/>
                    <a:pt x="1" y="197"/>
                  </a:cubicBezTo>
                  <a:lnTo>
                    <a:pt x="1" y="1888"/>
                  </a:lnTo>
                  <a:cubicBezTo>
                    <a:pt x="1" y="1983"/>
                    <a:pt x="49" y="2055"/>
                    <a:pt x="132" y="2090"/>
                  </a:cubicBezTo>
                  <a:cubicBezTo>
                    <a:pt x="156" y="2090"/>
                    <a:pt x="180" y="2102"/>
                    <a:pt x="203" y="2102"/>
                  </a:cubicBezTo>
                  <a:cubicBezTo>
                    <a:pt x="322" y="2102"/>
                    <a:pt x="418" y="2007"/>
                    <a:pt x="418" y="1888"/>
                  </a:cubicBezTo>
                  <a:lnTo>
                    <a:pt x="418" y="197"/>
                  </a:lnTo>
                  <a:cubicBezTo>
                    <a:pt x="406" y="66"/>
                    <a:pt x="308"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0"/>
            <p:cNvSpPr/>
            <p:nvPr/>
          </p:nvSpPr>
          <p:spPr>
            <a:xfrm>
              <a:off x="5536700" y="3122975"/>
              <a:ext cx="10425" cy="52575"/>
            </a:xfrm>
            <a:custGeom>
              <a:rect b="b" l="l" r="r" t="t"/>
              <a:pathLst>
                <a:path extrusionOk="0" h="2103" w="417">
                  <a:moveTo>
                    <a:pt x="209" y="1"/>
                  </a:moveTo>
                  <a:cubicBezTo>
                    <a:pt x="110" y="1"/>
                    <a:pt x="12" y="66"/>
                    <a:pt x="0" y="197"/>
                  </a:cubicBezTo>
                  <a:lnTo>
                    <a:pt x="0" y="1888"/>
                  </a:lnTo>
                  <a:cubicBezTo>
                    <a:pt x="0" y="1983"/>
                    <a:pt x="60" y="2055"/>
                    <a:pt x="143" y="2090"/>
                  </a:cubicBezTo>
                  <a:cubicBezTo>
                    <a:pt x="155" y="2090"/>
                    <a:pt x="179" y="2102"/>
                    <a:pt x="203"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0"/>
            <p:cNvSpPr/>
            <p:nvPr/>
          </p:nvSpPr>
          <p:spPr>
            <a:xfrm>
              <a:off x="5571225" y="3122975"/>
              <a:ext cx="10150" cy="52575"/>
            </a:xfrm>
            <a:custGeom>
              <a:rect b="b" l="l" r="r" t="t"/>
              <a:pathLst>
                <a:path extrusionOk="0" h="2103" w="406">
                  <a:moveTo>
                    <a:pt x="207" y="1"/>
                  </a:moveTo>
                  <a:cubicBezTo>
                    <a:pt x="110" y="1"/>
                    <a:pt x="12" y="66"/>
                    <a:pt x="0" y="197"/>
                  </a:cubicBezTo>
                  <a:lnTo>
                    <a:pt x="0" y="1888"/>
                  </a:lnTo>
                  <a:cubicBezTo>
                    <a:pt x="0" y="1983"/>
                    <a:pt x="48" y="2055"/>
                    <a:pt x="131" y="2090"/>
                  </a:cubicBezTo>
                  <a:cubicBezTo>
                    <a:pt x="155" y="2090"/>
                    <a:pt x="179" y="2102"/>
                    <a:pt x="203" y="2102"/>
                  </a:cubicBezTo>
                  <a:cubicBezTo>
                    <a:pt x="322" y="2102"/>
                    <a:pt x="405" y="2007"/>
                    <a:pt x="405" y="1888"/>
                  </a:cubicBezTo>
                  <a:lnTo>
                    <a:pt x="405" y="197"/>
                  </a:lnTo>
                  <a:cubicBezTo>
                    <a:pt x="399" y="66"/>
                    <a:pt x="304"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0"/>
            <p:cNvSpPr/>
            <p:nvPr/>
          </p:nvSpPr>
          <p:spPr>
            <a:xfrm>
              <a:off x="5605450" y="3122975"/>
              <a:ext cx="10450" cy="52575"/>
            </a:xfrm>
            <a:custGeom>
              <a:rect b="b" l="l" r="r" t="t"/>
              <a:pathLst>
                <a:path extrusionOk="0" h="2103" w="418">
                  <a:moveTo>
                    <a:pt x="209" y="1"/>
                  </a:moveTo>
                  <a:cubicBezTo>
                    <a:pt x="111" y="1"/>
                    <a:pt x="12" y="66"/>
                    <a:pt x="1" y="197"/>
                  </a:cubicBezTo>
                  <a:lnTo>
                    <a:pt x="1" y="1888"/>
                  </a:lnTo>
                  <a:cubicBezTo>
                    <a:pt x="1" y="1983"/>
                    <a:pt x="60" y="2055"/>
                    <a:pt x="143" y="2090"/>
                  </a:cubicBezTo>
                  <a:cubicBezTo>
                    <a:pt x="167" y="2090"/>
                    <a:pt x="191" y="2102"/>
                    <a:pt x="215" y="2102"/>
                  </a:cubicBezTo>
                  <a:cubicBezTo>
                    <a:pt x="322" y="2102"/>
                    <a:pt x="417" y="2007"/>
                    <a:pt x="417" y="1888"/>
                  </a:cubicBezTo>
                  <a:lnTo>
                    <a:pt x="417" y="197"/>
                  </a:lnTo>
                  <a:cubicBezTo>
                    <a:pt x="405" y="66"/>
                    <a:pt x="307" y="1"/>
                    <a:pt x="2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1" name="Google Shape;691;p30"/>
          <p:cNvGrpSpPr/>
          <p:nvPr/>
        </p:nvGrpSpPr>
        <p:grpSpPr>
          <a:xfrm flipH="1" rot="-5613178">
            <a:off x="4077065" y="4759331"/>
            <a:ext cx="3397388" cy="576771"/>
            <a:chOff x="4330300" y="3920250"/>
            <a:chExt cx="1682975" cy="210775"/>
          </a:xfrm>
        </p:grpSpPr>
        <p:sp>
          <p:nvSpPr>
            <p:cNvPr id="692" name="Google Shape;692;p30"/>
            <p:cNvSpPr/>
            <p:nvPr/>
          </p:nvSpPr>
          <p:spPr>
            <a:xfrm>
              <a:off x="4586275" y="3920250"/>
              <a:ext cx="1427000" cy="210775"/>
            </a:xfrm>
            <a:custGeom>
              <a:rect b="b" l="l" r="r" t="t"/>
              <a:pathLst>
                <a:path extrusionOk="0" h="8431" w="57080">
                  <a:moveTo>
                    <a:pt x="1" y="1"/>
                  </a:moveTo>
                  <a:lnTo>
                    <a:pt x="1" y="8430"/>
                  </a:lnTo>
                  <a:lnTo>
                    <a:pt x="57079" y="8430"/>
                  </a:lnTo>
                  <a:lnTo>
                    <a:pt x="57079"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0"/>
            <p:cNvSpPr/>
            <p:nvPr/>
          </p:nvSpPr>
          <p:spPr>
            <a:xfrm>
              <a:off x="4330300" y="3920250"/>
              <a:ext cx="304225" cy="210775"/>
            </a:xfrm>
            <a:custGeom>
              <a:rect b="b" l="l" r="r" t="t"/>
              <a:pathLst>
                <a:path extrusionOk="0" h="8431" w="12169">
                  <a:moveTo>
                    <a:pt x="10240" y="1"/>
                  </a:moveTo>
                  <a:lnTo>
                    <a:pt x="0" y="4215"/>
                  </a:lnTo>
                  <a:lnTo>
                    <a:pt x="10240" y="8430"/>
                  </a:lnTo>
                  <a:lnTo>
                    <a:pt x="12168" y="6299"/>
                  </a:lnTo>
                  <a:lnTo>
                    <a:pt x="10240" y="4215"/>
                  </a:lnTo>
                  <a:lnTo>
                    <a:pt x="12168" y="1751"/>
                  </a:lnTo>
                  <a:lnTo>
                    <a:pt x="1024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0"/>
            <p:cNvSpPr/>
            <p:nvPr/>
          </p:nvSpPr>
          <p:spPr>
            <a:xfrm>
              <a:off x="4330300" y="3978300"/>
              <a:ext cx="114625" cy="94675"/>
            </a:xfrm>
            <a:custGeom>
              <a:rect b="b" l="l" r="r" t="t"/>
              <a:pathLst>
                <a:path extrusionOk="0" h="3787" w="4585">
                  <a:moveTo>
                    <a:pt x="4584" y="0"/>
                  </a:moveTo>
                  <a:lnTo>
                    <a:pt x="0" y="1893"/>
                  </a:lnTo>
                  <a:lnTo>
                    <a:pt x="4584" y="3787"/>
                  </a:lnTo>
                  <a:lnTo>
                    <a:pt x="458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0"/>
            <p:cNvSpPr/>
            <p:nvPr/>
          </p:nvSpPr>
          <p:spPr>
            <a:xfrm>
              <a:off x="4634500" y="4070875"/>
              <a:ext cx="1378775" cy="13700"/>
            </a:xfrm>
            <a:custGeom>
              <a:rect b="b" l="l" r="r" t="t"/>
              <a:pathLst>
                <a:path extrusionOk="0" h="548" w="55151">
                  <a:moveTo>
                    <a:pt x="0" y="0"/>
                  </a:moveTo>
                  <a:lnTo>
                    <a:pt x="0" y="548"/>
                  </a:lnTo>
                  <a:lnTo>
                    <a:pt x="55150" y="548"/>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0"/>
            <p:cNvSpPr/>
            <p:nvPr/>
          </p:nvSpPr>
          <p:spPr>
            <a:xfrm>
              <a:off x="4634500" y="3960150"/>
              <a:ext cx="1378775" cy="14000"/>
            </a:xfrm>
            <a:custGeom>
              <a:rect b="b" l="l" r="r" t="t"/>
              <a:pathLst>
                <a:path extrusionOk="0" h="560" w="55151">
                  <a:moveTo>
                    <a:pt x="0" y="0"/>
                  </a:moveTo>
                  <a:lnTo>
                    <a:pt x="0" y="560"/>
                  </a:lnTo>
                  <a:lnTo>
                    <a:pt x="55150" y="560"/>
                  </a:lnTo>
                  <a:lnTo>
                    <a:pt x="5515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7" name="Google Shape;697;p30"/>
          <p:cNvGrpSpPr/>
          <p:nvPr/>
        </p:nvGrpSpPr>
        <p:grpSpPr>
          <a:xfrm flipH="1" rot="5725711">
            <a:off x="2432233" y="3985580"/>
            <a:ext cx="3490513" cy="2207237"/>
            <a:chOff x="2600325" y="3927100"/>
            <a:chExt cx="1196000" cy="691475"/>
          </a:xfrm>
        </p:grpSpPr>
        <p:sp>
          <p:nvSpPr>
            <p:cNvPr id="698" name="Google Shape;698;p30"/>
            <p:cNvSpPr/>
            <p:nvPr/>
          </p:nvSpPr>
          <p:spPr>
            <a:xfrm>
              <a:off x="2600325" y="3927100"/>
              <a:ext cx="1196000" cy="691475"/>
            </a:xfrm>
            <a:custGeom>
              <a:rect b="b" l="l" r="r" t="t"/>
              <a:pathLst>
                <a:path extrusionOk="0" h="27659" w="47840">
                  <a:moveTo>
                    <a:pt x="4393" y="7621"/>
                  </a:moveTo>
                  <a:lnTo>
                    <a:pt x="31468" y="23265"/>
                  </a:lnTo>
                  <a:lnTo>
                    <a:pt x="4393" y="23265"/>
                  </a:lnTo>
                  <a:lnTo>
                    <a:pt x="4393" y="7621"/>
                  </a:lnTo>
                  <a:close/>
                  <a:moveTo>
                    <a:pt x="0" y="1"/>
                  </a:moveTo>
                  <a:lnTo>
                    <a:pt x="0" y="27659"/>
                  </a:lnTo>
                  <a:lnTo>
                    <a:pt x="47839" y="27659"/>
                  </a:lnTo>
                  <a:lnTo>
                    <a:pt x="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0"/>
            <p:cNvSpPr/>
            <p:nvPr/>
          </p:nvSpPr>
          <p:spPr>
            <a:xfrm>
              <a:off x="2663425" y="4553375"/>
              <a:ext cx="14000" cy="50025"/>
            </a:xfrm>
            <a:custGeom>
              <a:rect b="b" l="l" r="r" t="t"/>
              <a:pathLst>
                <a:path extrusionOk="0" h="2001" w="560">
                  <a:moveTo>
                    <a:pt x="274" y="0"/>
                  </a:moveTo>
                  <a:cubicBezTo>
                    <a:pt x="238" y="0"/>
                    <a:pt x="191" y="12"/>
                    <a:pt x="155" y="36"/>
                  </a:cubicBezTo>
                  <a:cubicBezTo>
                    <a:pt x="60" y="72"/>
                    <a:pt x="0" y="167"/>
                    <a:pt x="0" y="274"/>
                  </a:cubicBezTo>
                  <a:lnTo>
                    <a:pt x="0" y="1727"/>
                  </a:lnTo>
                  <a:cubicBezTo>
                    <a:pt x="0" y="1869"/>
                    <a:pt x="131"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0"/>
            <p:cNvSpPr/>
            <p:nvPr/>
          </p:nvSpPr>
          <p:spPr>
            <a:xfrm>
              <a:off x="2712075"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0"/>
            <p:cNvSpPr/>
            <p:nvPr/>
          </p:nvSpPr>
          <p:spPr>
            <a:xfrm>
              <a:off x="2761650" y="4553375"/>
              <a:ext cx="13700" cy="49425"/>
            </a:xfrm>
            <a:custGeom>
              <a:rect b="b" l="l" r="r" t="t"/>
              <a:pathLst>
                <a:path extrusionOk="0" h="1977" w="548">
                  <a:moveTo>
                    <a:pt x="274" y="0"/>
                  </a:moveTo>
                  <a:cubicBezTo>
                    <a:pt x="226" y="0"/>
                    <a:pt x="191" y="12"/>
                    <a:pt x="143" y="24"/>
                  </a:cubicBezTo>
                  <a:cubicBezTo>
                    <a:pt x="60" y="72"/>
                    <a:pt x="0" y="167"/>
                    <a:pt x="0" y="274"/>
                  </a:cubicBezTo>
                  <a:lnTo>
                    <a:pt x="0" y="1727"/>
                  </a:lnTo>
                  <a:cubicBezTo>
                    <a:pt x="12" y="1893"/>
                    <a:pt x="143" y="1977"/>
                    <a:pt x="274" y="1977"/>
                  </a:cubicBezTo>
                  <a:cubicBezTo>
                    <a:pt x="405" y="1977"/>
                    <a:pt x="536" y="1893"/>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0"/>
            <p:cNvSpPr/>
            <p:nvPr/>
          </p:nvSpPr>
          <p:spPr>
            <a:xfrm>
              <a:off x="2810750" y="4553375"/>
              <a:ext cx="13725" cy="50025"/>
            </a:xfrm>
            <a:custGeom>
              <a:rect b="b" l="l" r="r" t="t"/>
              <a:pathLst>
                <a:path extrusionOk="0" h="2001" w="549">
                  <a:moveTo>
                    <a:pt x="275" y="0"/>
                  </a:moveTo>
                  <a:cubicBezTo>
                    <a:pt x="227" y="0"/>
                    <a:pt x="179" y="12"/>
                    <a:pt x="144" y="36"/>
                  </a:cubicBezTo>
                  <a:cubicBezTo>
                    <a:pt x="48" y="72"/>
                    <a:pt x="1" y="167"/>
                    <a:pt x="1" y="274"/>
                  </a:cubicBezTo>
                  <a:lnTo>
                    <a:pt x="1" y="1727"/>
                  </a:lnTo>
                  <a:cubicBezTo>
                    <a:pt x="1" y="1869"/>
                    <a:pt x="120" y="2000"/>
                    <a:pt x="275" y="2000"/>
                  </a:cubicBezTo>
                  <a:cubicBezTo>
                    <a:pt x="417" y="1989"/>
                    <a:pt x="548" y="1869"/>
                    <a:pt x="548" y="1727"/>
                  </a:cubicBezTo>
                  <a:lnTo>
                    <a:pt x="548" y="274"/>
                  </a:lnTo>
                  <a:cubicBezTo>
                    <a:pt x="548" y="119"/>
                    <a:pt x="429"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0"/>
            <p:cNvSpPr/>
            <p:nvPr/>
          </p:nvSpPr>
          <p:spPr>
            <a:xfrm>
              <a:off x="2859425"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0"/>
            <p:cNvSpPr/>
            <p:nvPr/>
          </p:nvSpPr>
          <p:spPr>
            <a:xfrm>
              <a:off x="2908675" y="4553375"/>
              <a:ext cx="14025" cy="50025"/>
            </a:xfrm>
            <a:custGeom>
              <a:rect b="b" l="l" r="r" t="t"/>
              <a:pathLst>
                <a:path extrusionOk="0" h="2001" w="561">
                  <a:moveTo>
                    <a:pt x="275" y="0"/>
                  </a:moveTo>
                  <a:cubicBezTo>
                    <a:pt x="239" y="0"/>
                    <a:pt x="191" y="12"/>
                    <a:pt x="156" y="36"/>
                  </a:cubicBezTo>
                  <a:cubicBezTo>
                    <a:pt x="60" y="72"/>
                    <a:pt x="1" y="167"/>
                    <a:pt x="1" y="274"/>
                  </a:cubicBezTo>
                  <a:lnTo>
                    <a:pt x="1" y="1727"/>
                  </a:lnTo>
                  <a:cubicBezTo>
                    <a:pt x="1" y="1869"/>
                    <a:pt x="132" y="2000"/>
                    <a:pt x="275" y="2000"/>
                  </a:cubicBezTo>
                  <a:cubicBezTo>
                    <a:pt x="430" y="1989"/>
                    <a:pt x="549" y="1869"/>
                    <a:pt x="560" y="1727"/>
                  </a:cubicBezTo>
                  <a:lnTo>
                    <a:pt x="560" y="274"/>
                  </a:lnTo>
                  <a:cubicBezTo>
                    <a:pt x="560"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0"/>
            <p:cNvSpPr/>
            <p:nvPr/>
          </p:nvSpPr>
          <p:spPr>
            <a:xfrm>
              <a:off x="2957650" y="4553375"/>
              <a:ext cx="14450" cy="50550"/>
            </a:xfrm>
            <a:custGeom>
              <a:rect b="b" l="l" r="r" t="t"/>
              <a:pathLst>
                <a:path extrusionOk="0" h="2022" w="578">
                  <a:moveTo>
                    <a:pt x="292" y="0"/>
                  </a:moveTo>
                  <a:cubicBezTo>
                    <a:pt x="245" y="0"/>
                    <a:pt x="197" y="12"/>
                    <a:pt x="161" y="36"/>
                  </a:cubicBezTo>
                  <a:cubicBezTo>
                    <a:pt x="66" y="72"/>
                    <a:pt x="18" y="167"/>
                    <a:pt x="18" y="274"/>
                  </a:cubicBezTo>
                  <a:lnTo>
                    <a:pt x="18" y="1727"/>
                  </a:lnTo>
                  <a:cubicBezTo>
                    <a:pt x="0" y="1923"/>
                    <a:pt x="143"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0"/>
            <p:cNvSpPr/>
            <p:nvPr/>
          </p:nvSpPr>
          <p:spPr>
            <a:xfrm>
              <a:off x="3006900" y="4553375"/>
              <a:ext cx="13725" cy="49875"/>
            </a:xfrm>
            <a:custGeom>
              <a:rect b="b" l="l" r="r" t="t"/>
              <a:pathLst>
                <a:path extrusionOk="0" h="1995" w="549">
                  <a:moveTo>
                    <a:pt x="275" y="0"/>
                  </a:moveTo>
                  <a:cubicBezTo>
                    <a:pt x="227" y="0"/>
                    <a:pt x="191" y="12"/>
                    <a:pt x="144" y="24"/>
                  </a:cubicBezTo>
                  <a:cubicBezTo>
                    <a:pt x="60" y="72"/>
                    <a:pt x="1" y="167"/>
                    <a:pt x="1" y="274"/>
                  </a:cubicBezTo>
                  <a:lnTo>
                    <a:pt x="1" y="1727"/>
                  </a:lnTo>
                  <a:cubicBezTo>
                    <a:pt x="1" y="1905"/>
                    <a:pt x="138" y="1995"/>
                    <a:pt x="275" y="1995"/>
                  </a:cubicBezTo>
                  <a:cubicBezTo>
                    <a:pt x="412" y="1995"/>
                    <a:pt x="549" y="1905"/>
                    <a:pt x="549" y="1727"/>
                  </a:cubicBezTo>
                  <a:lnTo>
                    <a:pt x="549" y="274"/>
                  </a:lnTo>
                  <a:cubicBezTo>
                    <a:pt x="549" y="119"/>
                    <a:pt x="430" y="0"/>
                    <a:pt x="2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0"/>
            <p:cNvSpPr/>
            <p:nvPr/>
          </p:nvSpPr>
          <p:spPr>
            <a:xfrm>
              <a:off x="3055575" y="4553375"/>
              <a:ext cx="14475" cy="50550"/>
            </a:xfrm>
            <a:custGeom>
              <a:rect b="b" l="l" r="r" t="t"/>
              <a:pathLst>
                <a:path extrusionOk="0" h="2022" w="579">
                  <a:moveTo>
                    <a:pt x="292" y="0"/>
                  </a:moveTo>
                  <a:cubicBezTo>
                    <a:pt x="245" y="0"/>
                    <a:pt x="197" y="12"/>
                    <a:pt x="161" y="36"/>
                  </a:cubicBezTo>
                  <a:cubicBezTo>
                    <a:pt x="66" y="72"/>
                    <a:pt x="18" y="167"/>
                    <a:pt x="18" y="274"/>
                  </a:cubicBezTo>
                  <a:lnTo>
                    <a:pt x="18" y="1727"/>
                  </a:lnTo>
                  <a:cubicBezTo>
                    <a:pt x="1" y="1923"/>
                    <a:pt x="143" y="2021"/>
                    <a:pt x="288"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0"/>
            <p:cNvSpPr/>
            <p:nvPr/>
          </p:nvSpPr>
          <p:spPr>
            <a:xfrm>
              <a:off x="3104700" y="4553375"/>
              <a:ext cx="14450" cy="50550"/>
            </a:xfrm>
            <a:custGeom>
              <a:rect b="b" l="l" r="r" t="t"/>
              <a:pathLst>
                <a:path extrusionOk="0" h="2022" w="578">
                  <a:moveTo>
                    <a:pt x="292" y="0"/>
                  </a:moveTo>
                  <a:cubicBezTo>
                    <a:pt x="244" y="0"/>
                    <a:pt x="197" y="12"/>
                    <a:pt x="161" y="24"/>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0"/>
            <p:cNvSpPr/>
            <p:nvPr/>
          </p:nvSpPr>
          <p:spPr>
            <a:xfrm>
              <a:off x="3153950" y="4553375"/>
              <a:ext cx="14025" cy="50025"/>
            </a:xfrm>
            <a:custGeom>
              <a:rect b="b" l="l" r="r" t="t"/>
              <a:pathLst>
                <a:path extrusionOk="0" h="2001" w="561">
                  <a:moveTo>
                    <a:pt x="274" y="0"/>
                  </a:moveTo>
                  <a:cubicBezTo>
                    <a:pt x="239" y="0"/>
                    <a:pt x="191" y="12"/>
                    <a:pt x="155" y="36"/>
                  </a:cubicBezTo>
                  <a:cubicBezTo>
                    <a:pt x="60" y="72"/>
                    <a:pt x="1" y="167"/>
                    <a:pt x="1" y="274"/>
                  </a:cubicBezTo>
                  <a:lnTo>
                    <a:pt x="1" y="1727"/>
                  </a:lnTo>
                  <a:cubicBezTo>
                    <a:pt x="1" y="1869"/>
                    <a:pt x="132" y="2000"/>
                    <a:pt x="274" y="2000"/>
                  </a:cubicBezTo>
                  <a:cubicBezTo>
                    <a:pt x="429" y="1989"/>
                    <a:pt x="548"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0"/>
            <p:cNvSpPr/>
            <p:nvPr/>
          </p:nvSpPr>
          <p:spPr>
            <a:xfrm>
              <a:off x="3202775" y="4553375"/>
              <a:ext cx="14450" cy="50550"/>
            </a:xfrm>
            <a:custGeom>
              <a:rect b="b" l="l" r="r" t="t"/>
              <a:pathLst>
                <a:path extrusionOk="0" h="2022" w="578">
                  <a:moveTo>
                    <a:pt x="286" y="0"/>
                  </a:moveTo>
                  <a:cubicBezTo>
                    <a:pt x="238" y="0"/>
                    <a:pt x="203" y="12"/>
                    <a:pt x="167" y="36"/>
                  </a:cubicBezTo>
                  <a:cubicBezTo>
                    <a:pt x="72" y="72"/>
                    <a:pt x="12" y="167"/>
                    <a:pt x="12" y="274"/>
                  </a:cubicBezTo>
                  <a:lnTo>
                    <a:pt x="12" y="1727"/>
                  </a:lnTo>
                  <a:cubicBezTo>
                    <a:pt x="0" y="1923"/>
                    <a:pt x="146" y="2021"/>
                    <a:pt x="290"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0"/>
            <p:cNvSpPr/>
            <p:nvPr/>
          </p:nvSpPr>
          <p:spPr>
            <a:xfrm>
              <a:off x="3251725" y="4553375"/>
              <a:ext cx="14475" cy="50550"/>
            </a:xfrm>
            <a:custGeom>
              <a:rect b="b" l="l" r="r" t="t"/>
              <a:pathLst>
                <a:path extrusionOk="0" h="2022" w="579">
                  <a:moveTo>
                    <a:pt x="293" y="0"/>
                  </a:moveTo>
                  <a:cubicBezTo>
                    <a:pt x="245" y="0"/>
                    <a:pt x="209" y="12"/>
                    <a:pt x="162" y="24"/>
                  </a:cubicBezTo>
                  <a:cubicBezTo>
                    <a:pt x="78" y="72"/>
                    <a:pt x="19" y="167"/>
                    <a:pt x="19" y="274"/>
                  </a:cubicBezTo>
                  <a:lnTo>
                    <a:pt x="19" y="1727"/>
                  </a:lnTo>
                  <a:cubicBezTo>
                    <a:pt x="1" y="1923"/>
                    <a:pt x="144" y="2021"/>
                    <a:pt x="288" y="2021"/>
                  </a:cubicBezTo>
                  <a:cubicBezTo>
                    <a:pt x="432" y="2021"/>
                    <a:pt x="578" y="1923"/>
                    <a:pt x="566" y="1727"/>
                  </a:cubicBezTo>
                  <a:lnTo>
                    <a:pt x="566" y="274"/>
                  </a:lnTo>
                  <a:cubicBezTo>
                    <a:pt x="566" y="119"/>
                    <a:pt x="447"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0"/>
            <p:cNvSpPr/>
            <p:nvPr/>
          </p:nvSpPr>
          <p:spPr>
            <a:xfrm>
              <a:off x="3301300" y="4553375"/>
              <a:ext cx="13700" cy="50025"/>
            </a:xfrm>
            <a:custGeom>
              <a:rect b="b" l="l" r="r" t="t"/>
              <a:pathLst>
                <a:path extrusionOk="0" h="2001" w="548">
                  <a:moveTo>
                    <a:pt x="274" y="0"/>
                  </a:moveTo>
                  <a:cubicBezTo>
                    <a:pt x="226" y="0"/>
                    <a:pt x="179" y="12"/>
                    <a:pt x="143" y="36"/>
                  </a:cubicBezTo>
                  <a:cubicBezTo>
                    <a:pt x="48" y="72"/>
                    <a:pt x="0" y="167"/>
                    <a:pt x="0" y="274"/>
                  </a:cubicBezTo>
                  <a:lnTo>
                    <a:pt x="0" y="1727"/>
                  </a:lnTo>
                  <a:cubicBezTo>
                    <a:pt x="0" y="1869"/>
                    <a:pt x="119" y="2000"/>
                    <a:pt x="274" y="2000"/>
                  </a:cubicBezTo>
                  <a:cubicBezTo>
                    <a:pt x="417" y="1989"/>
                    <a:pt x="548" y="1869"/>
                    <a:pt x="548" y="1727"/>
                  </a:cubicBezTo>
                  <a:lnTo>
                    <a:pt x="548" y="274"/>
                  </a:lnTo>
                  <a:cubicBezTo>
                    <a:pt x="548"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0"/>
            <p:cNvSpPr/>
            <p:nvPr/>
          </p:nvSpPr>
          <p:spPr>
            <a:xfrm>
              <a:off x="3349950" y="4553375"/>
              <a:ext cx="14475" cy="50550"/>
            </a:xfrm>
            <a:custGeom>
              <a:rect b="b" l="l" r="r" t="t"/>
              <a:pathLst>
                <a:path extrusionOk="0" h="2022" w="579">
                  <a:moveTo>
                    <a:pt x="293" y="0"/>
                  </a:moveTo>
                  <a:cubicBezTo>
                    <a:pt x="245" y="0"/>
                    <a:pt x="197" y="12"/>
                    <a:pt x="162" y="24"/>
                  </a:cubicBezTo>
                  <a:cubicBezTo>
                    <a:pt x="66" y="72"/>
                    <a:pt x="19" y="167"/>
                    <a:pt x="19" y="274"/>
                  </a:cubicBezTo>
                  <a:lnTo>
                    <a:pt x="19" y="1727"/>
                  </a:lnTo>
                  <a:cubicBezTo>
                    <a:pt x="1" y="1923"/>
                    <a:pt x="144" y="2021"/>
                    <a:pt x="288" y="2021"/>
                  </a:cubicBezTo>
                  <a:cubicBezTo>
                    <a:pt x="433" y="2021"/>
                    <a:pt x="578" y="1923"/>
                    <a:pt x="566" y="1727"/>
                  </a:cubicBezTo>
                  <a:lnTo>
                    <a:pt x="566" y="274"/>
                  </a:lnTo>
                  <a:cubicBezTo>
                    <a:pt x="566" y="119"/>
                    <a:pt x="435" y="0"/>
                    <a:pt x="2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0"/>
            <p:cNvSpPr/>
            <p:nvPr/>
          </p:nvSpPr>
          <p:spPr>
            <a:xfrm>
              <a:off x="3399225" y="4553375"/>
              <a:ext cx="14000" cy="50025"/>
            </a:xfrm>
            <a:custGeom>
              <a:rect b="b" l="l" r="r" t="t"/>
              <a:pathLst>
                <a:path extrusionOk="0" h="2001" w="560">
                  <a:moveTo>
                    <a:pt x="274" y="0"/>
                  </a:moveTo>
                  <a:cubicBezTo>
                    <a:pt x="239" y="0"/>
                    <a:pt x="191" y="12"/>
                    <a:pt x="155" y="36"/>
                  </a:cubicBezTo>
                  <a:cubicBezTo>
                    <a:pt x="60" y="72"/>
                    <a:pt x="0" y="167"/>
                    <a:pt x="12" y="274"/>
                  </a:cubicBezTo>
                  <a:lnTo>
                    <a:pt x="12" y="1727"/>
                  </a:lnTo>
                  <a:cubicBezTo>
                    <a:pt x="0" y="1869"/>
                    <a:pt x="131" y="2000"/>
                    <a:pt x="286" y="2000"/>
                  </a:cubicBezTo>
                  <a:cubicBezTo>
                    <a:pt x="429" y="2000"/>
                    <a:pt x="560" y="1869"/>
                    <a:pt x="560" y="1727"/>
                  </a:cubicBezTo>
                  <a:lnTo>
                    <a:pt x="560" y="274"/>
                  </a:lnTo>
                  <a:cubicBezTo>
                    <a:pt x="560" y="119"/>
                    <a:pt x="429" y="0"/>
                    <a:pt x="2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0"/>
            <p:cNvSpPr/>
            <p:nvPr/>
          </p:nvSpPr>
          <p:spPr>
            <a:xfrm>
              <a:off x="3448050" y="4553375"/>
              <a:ext cx="14450" cy="50550"/>
            </a:xfrm>
            <a:custGeom>
              <a:rect b="b" l="l" r="r" t="t"/>
              <a:pathLst>
                <a:path extrusionOk="0" h="2022" w="578">
                  <a:moveTo>
                    <a:pt x="286" y="0"/>
                  </a:moveTo>
                  <a:cubicBezTo>
                    <a:pt x="238" y="0"/>
                    <a:pt x="202" y="12"/>
                    <a:pt x="167" y="36"/>
                  </a:cubicBezTo>
                  <a:cubicBezTo>
                    <a:pt x="71" y="72"/>
                    <a:pt x="12" y="167"/>
                    <a:pt x="12" y="274"/>
                  </a:cubicBezTo>
                  <a:lnTo>
                    <a:pt x="12" y="1727"/>
                  </a:lnTo>
                  <a:cubicBezTo>
                    <a:pt x="0" y="1923"/>
                    <a:pt x="146" y="2021"/>
                    <a:pt x="290" y="2021"/>
                  </a:cubicBezTo>
                  <a:cubicBezTo>
                    <a:pt x="435" y="2021"/>
                    <a:pt x="577"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0"/>
            <p:cNvSpPr/>
            <p:nvPr/>
          </p:nvSpPr>
          <p:spPr>
            <a:xfrm>
              <a:off x="3497150" y="4553375"/>
              <a:ext cx="14450" cy="50550"/>
            </a:xfrm>
            <a:custGeom>
              <a:rect b="b" l="l" r="r" t="t"/>
              <a:pathLst>
                <a:path extrusionOk="0" h="2022" w="578">
                  <a:moveTo>
                    <a:pt x="286" y="0"/>
                  </a:moveTo>
                  <a:cubicBezTo>
                    <a:pt x="239" y="0"/>
                    <a:pt x="203" y="12"/>
                    <a:pt x="167" y="24"/>
                  </a:cubicBezTo>
                  <a:cubicBezTo>
                    <a:pt x="72" y="72"/>
                    <a:pt x="12" y="167"/>
                    <a:pt x="12" y="274"/>
                  </a:cubicBezTo>
                  <a:lnTo>
                    <a:pt x="12" y="1727"/>
                  </a:lnTo>
                  <a:cubicBezTo>
                    <a:pt x="1" y="1923"/>
                    <a:pt x="146" y="2021"/>
                    <a:pt x="291" y="2021"/>
                  </a:cubicBezTo>
                  <a:cubicBezTo>
                    <a:pt x="435" y="2021"/>
                    <a:pt x="578" y="1923"/>
                    <a:pt x="560" y="1727"/>
                  </a:cubicBezTo>
                  <a:lnTo>
                    <a:pt x="560" y="274"/>
                  </a:lnTo>
                  <a:cubicBezTo>
                    <a:pt x="560" y="119"/>
                    <a:pt x="441" y="0"/>
                    <a:pt x="2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0"/>
            <p:cNvSpPr/>
            <p:nvPr/>
          </p:nvSpPr>
          <p:spPr>
            <a:xfrm>
              <a:off x="3546125" y="4553375"/>
              <a:ext cx="14450" cy="50550"/>
            </a:xfrm>
            <a:custGeom>
              <a:rect b="b" l="l" r="r" t="t"/>
              <a:pathLst>
                <a:path extrusionOk="0" h="2022" w="578">
                  <a:moveTo>
                    <a:pt x="292" y="0"/>
                  </a:moveTo>
                  <a:cubicBezTo>
                    <a:pt x="244" y="0"/>
                    <a:pt x="197" y="12"/>
                    <a:pt x="161" y="36"/>
                  </a:cubicBezTo>
                  <a:cubicBezTo>
                    <a:pt x="66" y="72"/>
                    <a:pt x="18" y="167"/>
                    <a:pt x="18" y="274"/>
                  </a:cubicBezTo>
                  <a:lnTo>
                    <a:pt x="18" y="1727"/>
                  </a:lnTo>
                  <a:cubicBezTo>
                    <a:pt x="0" y="1923"/>
                    <a:pt x="143" y="2021"/>
                    <a:pt x="287" y="2021"/>
                  </a:cubicBezTo>
                  <a:cubicBezTo>
                    <a:pt x="432" y="2021"/>
                    <a:pt x="578" y="1923"/>
                    <a:pt x="566" y="1727"/>
                  </a:cubicBezTo>
                  <a:lnTo>
                    <a:pt x="566" y="274"/>
                  </a:lnTo>
                  <a:cubicBezTo>
                    <a:pt x="566" y="119"/>
                    <a:pt x="447"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0"/>
            <p:cNvSpPr/>
            <p:nvPr/>
          </p:nvSpPr>
          <p:spPr>
            <a:xfrm>
              <a:off x="3595225" y="4553375"/>
              <a:ext cx="14475" cy="50550"/>
            </a:xfrm>
            <a:custGeom>
              <a:rect b="b" l="l" r="r" t="t"/>
              <a:pathLst>
                <a:path extrusionOk="0" h="2022" w="579">
                  <a:moveTo>
                    <a:pt x="292" y="0"/>
                  </a:moveTo>
                  <a:cubicBezTo>
                    <a:pt x="245" y="0"/>
                    <a:pt x="197" y="12"/>
                    <a:pt x="161" y="24"/>
                  </a:cubicBezTo>
                  <a:cubicBezTo>
                    <a:pt x="66" y="72"/>
                    <a:pt x="19" y="167"/>
                    <a:pt x="19" y="274"/>
                  </a:cubicBezTo>
                  <a:lnTo>
                    <a:pt x="19" y="1727"/>
                  </a:lnTo>
                  <a:cubicBezTo>
                    <a:pt x="1" y="1923"/>
                    <a:pt x="144" y="2021"/>
                    <a:pt x="288" y="2021"/>
                  </a:cubicBezTo>
                  <a:cubicBezTo>
                    <a:pt x="432" y="2021"/>
                    <a:pt x="578" y="1923"/>
                    <a:pt x="566" y="1727"/>
                  </a:cubicBezTo>
                  <a:lnTo>
                    <a:pt x="566" y="274"/>
                  </a:lnTo>
                  <a:cubicBezTo>
                    <a:pt x="566" y="119"/>
                    <a:pt x="435" y="0"/>
                    <a:pt x="2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9" name="Google Shape;719;p30"/>
          <p:cNvGrpSpPr/>
          <p:nvPr/>
        </p:nvGrpSpPr>
        <p:grpSpPr>
          <a:xfrm flipH="1" rot="-10439837">
            <a:off x="3450117" y="3900992"/>
            <a:ext cx="1160957" cy="2376414"/>
            <a:chOff x="6404350" y="3138600"/>
            <a:chExt cx="658750" cy="1348425"/>
          </a:xfrm>
        </p:grpSpPr>
        <p:sp>
          <p:nvSpPr>
            <p:cNvPr id="720" name="Google Shape;720;p30"/>
            <p:cNvSpPr/>
            <p:nvPr/>
          </p:nvSpPr>
          <p:spPr>
            <a:xfrm>
              <a:off x="6404350" y="3138600"/>
              <a:ext cx="658750" cy="1348425"/>
            </a:xfrm>
            <a:custGeom>
              <a:rect b="b" l="l" r="r" t="t"/>
              <a:pathLst>
                <a:path extrusionOk="0" h="53937" w="26350">
                  <a:moveTo>
                    <a:pt x="19218" y="8502"/>
                  </a:moveTo>
                  <a:lnTo>
                    <a:pt x="19218" y="45435"/>
                  </a:lnTo>
                  <a:cubicBezTo>
                    <a:pt x="11931" y="42518"/>
                    <a:pt x="7145" y="35446"/>
                    <a:pt x="7145" y="27600"/>
                  </a:cubicBezTo>
                  <a:lnTo>
                    <a:pt x="7145" y="26349"/>
                  </a:lnTo>
                  <a:cubicBezTo>
                    <a:pt x="7145" y="18491"/>
                    <a:pt x="11931" y="11431"/>
                    <a:pt x="19218" y="8502"/>
                  </a:cubicBezTo>
                  <a:close/>
                  <a:moveTo>
                    <a:pt x="26349" y="1"/>
                  </a:moveTo>
                  <a:cubicBezTo>
                    <a:pt x="11800" y="1"/>
                    <a:pt x="1" y="11800"/>
                    <a:pt x="1" y="26349"/>
                  </a:cubicBezTo>
                  <a:lnTo>
                    <a:pt x="1" y="27600"/>
                  </a:lnTo>
                  <a:cubicBezTo>
                    <a:pt x="1" y="42149"/>
                    <a:pt x="11800" y="53936"/>
                    <a:pt x="26349" y="53936"/>
                  </a:cubicBezTo>
                  <a:lnTo>
                    <a:pt x="26349"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0"/>
            <p:cNvSpPr/>
            <p:nvPr/>
          </p:nvSpPr>
          <p:spPr>
            <a:xfrm>
              <a:off x="6977050" y="4388775"/>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2"/>
                    <a:pt x="2572" y="131"/>
                    <a:pt x="2525" y="83"/>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0"/>
            <p:cNvSpPr/>
            <p:nvPr/>
          </p:nvSpPr>
          <p:spPr>
            <a:xfrm>
              <a:off x="6976350" y="4327125"/>
              <a:ext cx="65625" cy="13775"/>
            </a:xfrm>
            <a:custGeom>
              <a:rect b="b" l="l" r="r" t="t"/>
              <a:pathLst>
                <a:path extrusionOk="0" h="551" w="2625">
                  <a:moveTo>
                    <a:pt x="375" y="1"/>
                  </a:moveTo>
                  <a:cubicBezTo>
                    <a:pt x="4" y="1"/>
                    <a:pt x="0" y="551"/>
                    <a:pt x="364" y="551"/>
                  </a:cubicBezTo>
                  <a:cubicBezTo>
                    <a:pt x="375" y="551"/>
                    <a:pt x="386" y="550"/>
                    <a:pt x="398" y="549"/>
                  </a:cubicBezTo>
                  <a:lnTo>
                    <a:pt x="2350" y="549"/>
                  </a:lnTo>
                  <a:cubicBezTo>
                    <a:pt x="2505" y="549"/>
                    <a:pt x="2624" y="430"/>
                    <a:pt x="2624" y="275"/>
                  </a:cubicBezTo>
                  <a:cubicBezTo>
                    <a:pt x="2624" y="204"/>
                    <a:pt x="2600" y="132"/>
                    <a:pt x="2553" y="85"/>
                  </a:cubicBezTo>
                  <a:cubicBezTo>
                    <a:pt x="2493" y="37"/>
                    <a:pt x="2434" y="1"/>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0"/>
            <p:cNvSpPr/>
            <p:nvPr/>
          </p:nvSpPr>
          <p:spPr>
            <a:xfrm>
              <a:off x="6976350" y="4265825"/>
              <a:ext cx="65625" cy="14050"/>
            </a:xfrm>
            <a:custGeom>
              <a:rect b="b" l="l" r="r" t="t"/>
              <a:pathLst>
                <a:path extrusionOk="0" h="562" w="2625">
                  <a:moveTo>
                    <a:pt x="375" y="0"/>
                  </a:moveTo>
                  <a:cubicBezTo>
                    <a:pt x="0" y="0"/>
                    <a:pt x="0" y="561"/>
                    <a:pt x="375" y="561"/>
                  </a:cubicBezTo>
                  <a:cubicBezTo>
                    <a:pt x="382" y="561"/>
                    <a:pt x="390" y="561"/>
                    <a:pt x="398" y="560"/>
                  </a:cubicBezTo>
                  <a:lnTo>
                    <a:pt x="2350" y="560"/>
                  </a:lnTo>
                  <a:cubicBezTo>
                    <a:pt x="2505" y="560"/>
                    <a:pt x="2624" y="429"/>
                    <a:pt x="2624" y="287"/>
                  </a:cubicBezTo>
                  <a:cubicBezTo>
                    <a:pt x="2624" y="215"/>
                    <a:pt x="2600" y="144"/>
                    <a:pt x="2553" y="96"/>
                  </a:cubicBezTo>
                  <a:cubicBezTo>
                    <a:pt x="2493" y="37"/>
                    <a:pt x="2434" y="13"/>
                    <a:pt x="2350" y="1"/>
                  </a:cubicBezTo>
                  <a:lnTo>
                    <a:pt x="398" y="1"/>
                  </a:lnTo>
                  <a:cubicBezTo>
                    <a:pt x="390" y="0"/>
                    <a:pt x="382" y="0"/>
                    <a:pt x="3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0"/>
            <p:cNvSpPr/>
            <p:nvPr/>
          </p:nvSpPr>
          <p:spPr>
            <a:xfrm>
              <a:off x="6976350" y="4204775"/>
              <a:ext cx="65625" cy="13775"/>
            </a:xfrm>
            <a:custGeom>
              <a:rect b="b" l="l" r="r" t="t"/>
              <a:pathLst>
                <a:path extrusionOk="0" h="551" w="2625">
                  <a:moveTo>
                    <a:pt x="364" y="1"/>
                  </a:moveTo>
                  <a:cubicBezTo>
                    <a:pt x="0" y="1"/>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0"/>
            <p:cNvSpPr/>
            <p:nvPr/>
          </p:nvSpPr>
          <p:spPr>
            <a:xfrm>
              <a:off x="6976350" y="4143450"/>
              <a:ext cx="68000" cy="13775"/>
            </a:xfrm>
            <a:custGeom>
              <a:rect b="b" l="l" r="r" t="t"/>
              <a:pathLst>
                <a:path extrusionOk="0" h="551" w="2720">
                  <a:moveTo>
                    <a:pt x="364" y="1"/>
                  </a:moveTo>
                  <a:cubicBezTo>
                    <a:pt x="0" y="1"/>
                    <a:pt x="4" y="551"/>
                    <a:pt x="375" y="551"/>
                  </a:cubicBezTo>
                  <a:cubicBezTo>
                    <a:pt x="382" y="551"/>
                    <a:pt x="390" y="550"/>
                    <a:pt x="398" y="550"/>
                  </a:cubicBezTo>
                  <a:lnTo>
                    <a:pt x="2350" y="550"/>
                  </a:lnTo>
                  <a:cubicBezTo>
                    <a:pt x="2600" y="538"/>
                    <a:pt x="2719" y="252"/>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0"/>
            <p:cNvSpPr/>
            <p:nvPr/>
          </p:nvSpPr>
          <p:spPr>
            <a:xfrm>
              <a:off x="6976350" y="4082150"/>
              <a:ext cx="65625" cy="13775"/>
            </a:xfrm>
            <a:custGeom>
              <a:rect b="b" l="l" r="r" t="t"/>
              <a:pathLst>
                <a:path extrusionOk="0" h="551" w="2625">
                  <a:moveTo>
                    <a:pt x="364" y="0"/>
                  </a:moveTo>
                  <a:cubicBezTo>
                    <a:pt x="0" y="0"/>
                    <a:pt x="4" y="550"/>
                    <a:pt x="375" y="550"/>
                  </a:cubicBezTo>
                  <a:cubicBezTo>
                    <a:pt x="382" y="550"/>
                    <a:pt x="390" y="550"/>
                    <a:pt x="398" y="549"/>
                  </a:cubicBezTo>
                  <a:lnTo>
                    <a:pt x="2350" y="549"/>
                  </a:lnTo>
                  <a:cubicBezTo>
                    <a:pt x="2505" y="549"/>
                    <a:pt x="2624" y="418"/>
                    <a:pt x="2624" y="276"/>
                  </a:cubicBezTo>
                  <a:cubicBezTo>
                    <a:pt x="2624" y="204"/>
                    <a:pt x="2600" y="133"/>
                    <a:pt x="2553" y="85"/>
                  </a:cubicBezTo>
                  <a:cubicBezTo>
                    <a:pt x="2493" y="25"/>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0"/>
            <p:cNvSpPr/>
            <p:nvPr/>
          </p:nvSpPr>
          <p:spPr>
            <a:xfrm>
              <a:off x="6976350" y="40208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0"/>
            <p:cNvSpPr/>
            <p:nvPr/>
          </p:nvSpPr>
          <p:spPr>
            <a:xfrm>
              <a:off x="6976350" y="3959225"/>
              <a:ext cx="65625" cy="14050"/>
            </a:xfrm>
            <a:custGeom>
              <a:rect b="b" l="l" r="r" t="t"/>
              <a:pathLst>
                <a:path extrusionOk="0" h="562" w="2625">
                  <a:moveTo>
                    <a:pt x="375" y="1"/>
                  </a:moveTo>
                  <a:cubicBezTo>
                    <a:pt x="0" y="1"/>
                    <a:pt x="0" y="562"/>
                    <a:pt x="375" y="562"/>
                  </a:cubicBezTo>
                  <a:cubicBezTo>
                    <a:pt x="382" y="562"/>
                    <a:pt x="390" y="561"/>
                    <a:pt x="398" y="561"/>
                  </a:cubicBezTo>
                  <a:lnTo>
                    <a:pt x="2350" y="561"/>
                  </a:lnTo>
                  <a:cubicBezTo>
                    <a:pt x="2505" y="561"/>
                    <a:pt x="2624" y="430"/>
                    <a:pt x="2624" y="287"/>
                  </a:cubicBezTo>
                  <a:cubicBezTo>
                    <a:pt x="2624" y="216"/>
                    <a:pt x="2600" y="144"/>
                    <a:pt x="2553" y="97"/>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0"/>
            <p:cNvSpPr/>
            <p:nvPr/>
          </p:nvSpPr>
          <p:spPr>
            <a:xfrm>
              <a:off x="6977650" y="3897925"/>
              <a:ext cx="66700" cy="14025"/>
            </a:xfrm>
            <a:custGeom>
              <a:rect b="b" l="l" r="r" t="t"/>
              <a:pathLst>
                <a:path extrusionOk="0" h="561" w="2668">
                  <a:moveTo>
                    <a:pt x="334" y="1"/>
                  </a:moveTo>
                  <a:cubicBezTo>
                    <a:pt x="0" y="36"/>
                    <a:pt x="0" y="536"/>
                    <a:pt x="334" y="560"/>
                  </a:cubicBezTo>
                  <a:lnTo>
                    <a:pt x="2298" y="560"/>
                  </a:lnTo>
                  <a:cubicBezTo>
                    <a:pt x="2548" y="548"/>
                    <a:pt x="2667" y="263"/>
                    <a:pt x="2501" y="96"/>
                  </a:cubicBezTo>
                  <a:cubicBezTo>
                    <a:pt x="2441" y="36"/>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0"/>
            <p:cNvSpPr/>
            <p:nvPr/>
          </p:nvSpPr>
          <p:spPr>
            <a:xfrm>
              <a:off x="6976350" y="3836850"/>
              <a:ext cx="68000" cy="13800"/>
            </a:xfrm>
            <a:custGeom>
              <a:rect b="b" l="l" r="r" t="t"/>
              <a:pathLst>
                <a:path extrusionOk="0" h="552" w="2720">
                  <a:moveTo>
                    <a:pt x="2378" y="1"/>
                  </a:moveTo>
                  <a:cubicBezTo>
                    <a:pt x="2369" y="1"/>
                    <a:pt x="2359" y="1"/>
                    <a:pt x="2350" y="3"/>
                  </a:cubicBezTo>
                  <a:lnTo>
                    <a:pt x="398" y="3"/>
                  </a:lnTo>
                  <a:cubicBezTo>
                    <a:pt x="386" y="2"/>
                    <a:pt x="375" y="1"/>
                    <a:pt x="364" y="1"/>
                  </a:cubicBezTo>
                  <a:cubicBezTo>
                    <a:pt x="0" y="1"/>
                    <a:pt x="4" y="551"/>
                    <a:pt x="375" y="551"/>
                  </a:cubicBezTo>
                  <a:cubicBezTo>
                    <a:pt x="382" y="551"/>
                    <a:pt x="390" y="551"/>
                    <a:pt x="398" y="551"/>
                  </a:cubicBezTo>
                  <a:lnTo>
                    <a:pt x="2350" y="551"/>
                  </a:lnTo>
                  <a:cubicBezTo>
                    <a:pt x="2600" y="539"/>
                    <a:pt x="2719" y="253"/>
                    <a:pt x="2553" y="86"/>
                  </a:cubicBezTo>
                  <a:cubicBezTo>
                    <a:pt x="2501" y="34"/>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0"/>
            <p:cNvSpPr/>
            <p:nvPr/>
          </p:nvSpPr>
          <p:spPr>
            <a:xfrm>
              <a:off x="6976350" y="3775525"/>
              <a:ext cx="68000" cy="13800"/>
            </a:xfrm>
            <a:custGeom>
              <a:rect b="b" l="l" r="r" t="t"/>
              <a:pathLst>
                <a:path extrusionOk="0" h="552" w="2720">
                  <a:moveTo>
                    <a:pt x="2378" y="1"/>
                  </a:moveTo>
                  <a:cubicBezTo>
                    <a:pt x="2369" y="1"/>
                    <a:pt x="2359" y="2"/>
                    <a:pt x="2350" y="3"/>
                  </a:cubicBezTo>
                  <a:lnTo>
                    <a:pt x="398" y="3"/>
                  </a:lnTo>
                  <a:cubicBezTo>
                    <a:pt x="386" y="2"/>
                    <a:pt x="375" y="2"/>
                    <a:pt x="364" y="2"/>
                  </a:cubicBezTo>
                  <a:cubicBezTo>
                    <a:pt x="0" y="2"/>
                    <a:pt x="4" y="552"/>
                    <a:pt x="375" y="552"/>
                  </a:cubicBezTo>
                  <a:cubicBezTo>
                    <a:pt x="382" y="552"/>
                    <a:pt x="390" y="551"/>
                    <a:pt x="398" y="551"/>
                  </a:cubicBezTo>
                  <a:lnTo>
                    <a:pt x="2350" y="551"/>
                  </a:lnTo>
                  <a:cubicBezTo>
                    <a:pt x="2600" y="539"/>
                    <a:pt x="2719" y="253"/>
                    <a:pt x="2553" y="87"/>
                  </a:cubicBezTo>
                  <a:cubicBezTo>
                    <a:pt x="2501" y="35"/>
                    <a:pt x="2440" y="1"/>
                    <a:pt x="237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0"/>
            <p:cNvSpPr/>
            <p:nvPr/>
          </p:nvSpPr>
          <p:spPr>
            <a:xfrm>
              <a:off x="6976350" y="3714225"/>
              <a:ext cx="65625" cy="13775"/>
            </a:xfrm>
            <a:custGeom>
              <a:rect b="b" l="l" r="r" t="t"/>
              <a:pathLst>
                <a:path extrusionOk="0" h="551" w="2625">
                  <a:moveTo>
                    <a:pt x="2381" y="0"/>
                  </a:moveTo>
                  <a:cubicBezTo>
                    <a:pt x="2371" y="0"/>
                    <a:pt x="2361" y="1"/>
                    <a:pt x="2350" y="3"/>
                  </a:cubicBezTo>
                  <a:lnTo>
                    <a:pt x="398" y="3"/>
                  </a:lnTo>
                  <a:cubicBezTo>
                    <a:pt x="386" y="2"/>
                    <a:pt x="375" y="1"/>
                    <a:pt x="364" y="1"/>
                  </a:cubicBezTo>
                  <a:cubicBezTo>
                    <a:pt x="0" y="1"/>
                    <a:pt x="4" y="551"/>
                    <a:pt x="375" y="551"/>
                  </a:cubicBezTo>
                  <a:cubicBezTo>
                    <a:pt x="382" y="551"/>
                    <a:pt x="390" y="551"/>
                    <a:pt x="398" y="550"/>
                  </a:cubicBezTo>
                  <a:lnTo>
                    <a:pt x="2350" y="550"/>
                  </a:lnTo>
                  <a:cubicBezTo>
                    <a:pt x="2505" y="550"/>
                    <a:pt x="2624" y="419"/>
                    <a:pt x="2624" y="276"/>
                  </a:cubicBezTo>
                  <a:cubicBezTo>
                    <a:pt x="2624" y="205"/>
                    <a:pt x="2600" y="134"/>
                    <a:pt x="2553" y="86"/>
                  </a:cubicBezTo>
                  <a:cubicBezTo>
                    <a:pt x="2501" y="34"/>
                    <a:pt x="2449" y="0"/>
                    <a:pt x="23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0"/>
            <p:cNvSpPr/>
            <p:nvPr/>
          </p:nvSpPr>
          <p:spPr>
            <a:xfrm>
              <a:off x="6976350" y="365292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192"/>
                    <a:pt x="2600" y="133"/>
                    <a:pt x="2553" y="73"/>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0"/>
            <p:cNvSpPr/>
            <p:nvPr/>
          </p:nvSpPr>
          <p:spPr>
            <a:xfrm>
              <a:off x="6977050" y="3591650"/>
              <a:ext cx="64925" cy="13700"/>
            </a:xfrm>
            <a:custGeom>
              <a:rect b="b" l="l" r="r" t="t"/>
              <a:pathLst>
                <a:path extrusionOk="0" h="548" w="2597">
                  <a:moveTo>
                    <a:pt x="370" y="0"/>
                  </a:moveTo>
                  <a:cubicBezTo>
                    <a:pt x="1" y="0"/>
                    <a:pt x="1" y="548"/>
                    <a:pt x="370" y="548"/>
                  </a:cubicBezTo>
                  <a:lnTo>
                    <a:pt x="2322" y="548"/>
                  </a:lnTo>
                  <a:cubicBezTo>
                    <a:pt x="2477" y="548"/>
                    <a:pt x="2596" y="417"/>
                    <a:pt x="2596" y="274"/>
                  </a:cubicBezTo>
                  <a:cubicBezTo>
                    <a:pt x="2596" y="203"/>
                    <a:pt x="2572" y="131"/>
                    <a:pt x="2525" y="84"/>
                  </a:cubicBezTo>
                  <a:cubicBezTo>
                    <a:pt x="2465" y="24"/>
                    <a:pt x="2406" y="0"/>
                    <a:pt x="23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0"/>
            <p:cNvSpPr/>
            <p:nvPr/>
          </p:nvSpPr>
          <p:spPr>
            <a:xfrm>
              <a:off x="6976350" y="3530000"/>
              <a:ext cx="65625" cy="14050"/>
            </a:xfrm>
            <a:custGeom>
              <a:rect b="b" l="l" r="r" t="t"/>
              <a:pathLst>
                <a:path extrusionOk="0" h="562" w="2625">
                  <a:moveTo>
                    <a:pt x="375" y="1"/>
                  </a:moveTo>
                  <a:cubicBezTo>
                    <a:pt x="0" y="1"/>
                    <a:pt x="0" y="562"/>
                    <a:pt x="375" y="562"/>
                  </a:cubicBezTo>
                  <a:cubicBezTo>
                    <a:pt x="382" y="562"/>
                    <a:pt x="390" y="562"/>
                    <a:pt x="398" y="561"/>
                  </a:cubicBezTo>
                  <a:lnTo>
                    <a:pt x="2350" y="561"/>
                  </a:lnTo>
                  <a:cubicBezTo>
                    <a:pt x="2505" y="561"/>
                    <a:pt x="2624" y="430"/>
                    <a:pt x="2624" y="287"/>
                  </a:cubicBezTo>
                  <a:cubicBezTo>
                    <a:pt x="2624" y="216"/>
                    <a:pt x="2600" y="144"/>
                    <a:pt x="2553" y="97"/>
                  </a:cubicBezTo>
                  <a:cubicBezTo>
                    <a:pt x="2493" y="37"/>
                    <a:pt x="2434" y="14"/>
                    <a:pt x="2350" y="2"/>
                  </a:cubicBezTo>
                  <a:lnTo>
                    <a:pt x="398" y="2"/>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0"/>
            <p:cNvSpPr/>
            <p:nvPr/>
          </p:nvSpPr>
          <p:spPr>
            <a:xfrm>
              <a:off x="6976350" y="3468975"/>
              <a:ext cx="65625" cy="13775"/>
            </a:xfrm>
            <a:custGeom>
              <a:rect b="b" l="l" r="r" t="t"/>
              <a:pathLst>
                <a:path extrusionOk="0" h="551" w="2625">
                  <a:moveTo>
                    <a:pt x="364" y="0"/>
                  </a:moveTo>
                  <a:cubicBezTo>
                    <a:pt x="0" y="0"/>
                    <a:pt x="4" y="550"/>
                    <a:pt x="375" y="550"/>
                  </a:cubicBezTo>
                  <a:cubicBezTo>
                    <a:pt x="382" y="550"/>
                    <a:pt x="390" y="550"/>
                    <a:pt x="398" y="550"/>
                  </a:cubicBezTo>
                  <a:lnTo>
                    <a:pt x="2350" y="550"/>
                  </a:lnTo>
                  <a:cubicBezTo>
                    <a:pt x="2505" y="550"/>
                    <a:pt x="2624" y="419"/>
                    <a:pt x="2624" y="276"/>
                  </a:cubicBezTo>
                  <a:cubicBezTo>
                    <a:pt x="2624" y="204"/>
                    <a:pt x="2600" y="133"/>
                    <a:pt x="2553" y="85"/>
                  </a:cubicBezTo>
                  <a:cubicBezTo>
                    <a:pt x="2493" y="26"/>
                    <a:pt x="2434" y="2"/>
                    <a:pt x="2350" y="2"/>
                  </a:cubicBezTo>
                  <a:lnTo>
                    <a:pt x="398" y="2"/>
                  </a:lnTo>
                  <a:cubicBezTo>
                    <a:pt x="386" y="1"/>
                    <a:pt x="375" y="0"/>
                    <a:pt x="3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0"/>
            <p:cNvSpPr/>
            <p:nvPr/>
          </p:nvSpPr>
          <p:spPr>
            <a:xfrm>
              <a:off x="6976350" y="3407650"/>
              <a:ext cx="65625" cy="13775"/>
            </a:xfrm>
            <a:custGeom>
              <a:rect b="b" l="l" r="r" t="t"/>
              <a:pathLst>
                <a:path extrusionOk="0" h="551" w="2625">
                  <a:moveTo>
                    <a:pt x="364" y="1"/>
                  </a:moveTo>
                  <a:cubicBezTo>
                    <a:pt x="0" y="1"/>
                    <a:pt x="4" y="551"/>
                    <a:pt x="375" y="551"/>
                  </a:cubicBezTo>
                  <a:cubicBezTo>
                    <a:pt x="382" y="551"/>
                    <a:pt x="390" y="550"/>
                    <a:pt x="398" y="550"/>
                  </a:cubicBezTo>
                  <a:lnTo>
                    <a:pt x="2350" y="550"/>
                  </a:lnTo>
                  <a:cubicBezTo>
                    <a:pt x="2505" y="550"/>
                    <a:pt x="2624" y="419"/>
                    <a:pt x="2624" y="276"/>
                  </a:cubicBezTo>
                  <a:cubicBezTo>
                    <a:pt x="2624" y="205"/>
                    <a:pt x="2600" y="13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0"/>
            <p:cNvSpPr/>
            <p:nvPr/>
          </p:nvSpPr>
          <p:spPr>
            <a:xfrm>
              <a:off x="6976350" y="3346325"/>
              <a:ext cx="68000" cy="13775"/>
            </a:xfrm>
            <a:custGeom>
              <a:rect b="b" l="l" r="r" t="t"/>
              <a:pathLst>
                <a:path extrusionOk="0" h="551" w="2720">
                  <a:moveTo>
                    <a:pt x="364" y="1"/>
                  </a:moveTo>
                  <a:cubicBezTo>
                    <a:pt x="0" y="1"/>
                    <a:pt x="4" y="551"/>
                    <a:pt x="375" y="551"/>
                  </a:cubicBezTo>
                  <a:cubicBezTo>
                    <a:pt x="382" y="551"/>
                    <a:pt x="390" y="551"/>
                    <a:pt x="398" y="550"/>
                  </a:cubicBezTo>
                  <a:lnTo>
                    <a:pt x="2350" y="550"/>
                  </a:lnTo>
                  <a:cubicBezTo>
                    <a:pt x="2600" y="538"/>
                    <a:pt x="2719" y="253"/>
                    <a:pt x="2553" y="86"/>
                  </a:cubicBezTo>
                  <a:cubicBezTo>
                    <a:pt x="2493" y="26"/>
                    <a:pt x="2434" y="2"/>
                    <a:pt x="2350" y="2"/>
                  </a:cubicBezTo>
                  <a:lnTo>
                    <a:pt x="398" y="2"/>
                  </a:lnTo>
                  <a:cubicBezTo>
                    <a:pt x="386" y="1"/>
                    <a:pt x="375"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0"/>
            <p:cNvSpPr/>
            <p:nvPr/>
          </p:nvSpPr>
          <p:spPr>
            <a:xfrm>
              <a:off x="6977650" y="3284750"/>
              <a:ext cx="66700" cy="14025"/>
            </a:xfrm>
            <a:custGeom>
              <a:rect b="b" l="l" r="r" t="t"/>
              <a:pathLst>
                <a:path extrusionOk="0" h="561" w="2668">
                  <a:moveTo>
                    <a:pt x="334" y="1"/>
                  </a:moveTo>
                  <a:cubicBezTo>
                    <a:pt x="0" y="37"/>
                    <a:pt x="0" y="537"/>
                    <a:pt x="334" y="560"/>
                  </a:cubicBezTo>
                  <a:lnTo>
                    <a:pt x="2298" y="560"/>
                  </a:lnTo>
                  <a:cubicBezTo>
                    <a:pt x="2548" y="549"/>
                    <a:pt x="2667" y="263"/>
                    <a:pt x="2501" y="96"/>
                  </a:cubicBezTo>
                  <a:cubicBezTo>
                    <a:pt x="2441" y="37"/>
                    <a:pt x="2370" y="1"/>
                    <a:pt x="22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0"/>
            <p:cNvSpPr/>
            <p:nvPr/>
          </p:nvSpPr>
          <p:spPr>
            <a:xfrm>
              <a:off x="6976350" y="3223425"/>
              <a:ext cx="68000" cy="14050"/>
            </a:xfrm>
            <a:custGeom>
              <a:rect b="b" l="l" r="r" t="t"/>
              <a:pathLst>
                <a:path extrusionOk="0" h="562" w="2720">
                  <a:moveTo>
                    <a:pt x="375" y="1"/>
                  </a:moveTo>
                  <a:cubicBezTo>
                    <a:pt x="0" y="1"/>
                    <a:pt x="0" y="561"/>
                    <a:pt x="375" y="561"/>
                  </a:cubicBezTo>
                  <a:cubicBezTo>
                    <a:pt x="382" y="561"/>
                    <a:pt x="390" y="561"/>
                    <a:pt x="398" y="561"/>
                  </a:cubicBezTo>
                  <a:lnTo>
                    <a:pt x="2350" y="561"/>
                  </a:lnTo>
                  <a:cubicBezTo>
                    <a:pt x="2600" y="549"/>
                    <a:pt x="2719" y="263"/>
                    <a:pt x="2553" y="96"/>
                  </a:cubicBezTo>
                  <a:cubicBezTo>
                    <a:pt x="2493" y="37"/>
                    <a:pt x="2434" y="13"/>
                    <a:pt x="2350" y="1"/>
                  </a:cubicBezTo>
                  <a:lnTo>
                    <a:pt x="398" y="1"/>
                  </a:lnTo>
                  <a:cubicBezTo>
                    <a:pt x="390" y="1"/>
                    <a:pt x="382" y="1"/>
                    <a:pt x="3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1" name="Google Shape;741;p30"/>
          <p:cNvGrpSpPr/>
          <p:nvPr/>
        </p:nvGrpSpPr>
        <p:grpSpPr>
          <a:xfrm rot="-7708923">
            <a:off x="2572250" y="3901579"/>
            <a:ext cx="2564825" cy="1864088"/>
            <a:chOff x="7365331" y="3876744"/>
            <a:chExt cx="752588" cy="546995"/>
          </a:xfrm>
        </p:grpSpPr>
        <p:sp>
          <p:nvSpPr>
            <p:cNvPr id="742" name="Google Shape;742;p30"/>
            <p:cNvSpPr/>
            <p:nvPr/>
          </p:nvSpPr>
          <p:spPr>
            <a:xfrm>
              <a:off x="7365331" y="3876744"/>
              <a:ext cx="555487" cy="388974"/>
            </a:xfrm>
            <a:custGeom>
              <a:rect b="b" l="l" r="r" t="t"/>
              <a:pathLst>
                <a:path extrusionOk="0" h="27163" w="38791">
                  <a:moveTo>
                    <a:pt x="996" y="1"/>
                  </a:moveTo>
                  <a:cubicBezTo>
                    <a:pt x="847" y="1"/>
                    <a:pt x="744" y="36"/>
                    <a:pt x="691" y="110"/>
                  </a:cubicBezTo>
                  <a:cubicBezTo>
                    <a:pt x="0" y="1062"/>
                    <a:pt x="7823" y="7849"/>
                    <a:pt x="18157" y="15290"/>
                  </a:cubicBezTo>
                  <a:cubicBezTo>
                    <a:pt x="27688" y="22153"/>
                    <a:pt x="36024" y="27162"/>
                    <a:pt x="37795" y="27162"/>
                  </a:cubicBezTo>
                  <a:cubicBezTo>
                    <a:pt x="37945" y="27162"/>
                    <a:pt x="38047" y="27127"/>
                    <a:pt x="38100" y="27054"/>
                  </a:cubicBezTo>
                  <a:cubicBezTo>
                    <a:pt x="38791" y="26101"/>
                    <a:pt x="30956" y="19303"/>
                    <a:pt x="20634" y="11861"/>
                  </a:cubicBezTo>
                  <a:cubicBezTo>
                    <a:pt x="11104" y="5000"/>
                    <a:pt x="2770" y="1"/>
                    <a:pt x="99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0"/>
            <p:cNvSpPr/>
            <p:nvPr/>
          </p:nvSpPr>
          <p:spPr>
            <a:xfrm>
              <a:off x="7867948" y="4226639"/>
              <a:ext cx="58154" cy="50306"/>
            </a:xfrm>
            <a:custGeom>
              <a:rect b="b" l="l" r="r" t="t"/>
              <a:pathLst>
                <a:path extrusionOk="0" h="3513" w="4061">
                  <a:moveTo>
                    <a:pt x="1239" y="0"/>
                  </a:moveTo>
                  <a:lnTo>
                    <a:pt x="620" y="893"/>
                  </a:lnTo>
                  <a:lnTo>
                    <a:pt x="1" y="1786"/>
                  </a:lnTo>
                  <a:lnTo>
                    <a:pt x="3442" y="3512"/>
                  </a:lnTo>
                  <a:lnTo>
                    <a:pt x="3751" y="3060"/>
                  </a:lnTo>
                  <a:lnTo>
                    <a:pt x="4061" y="2620"/>
                  </a:lnTo>
                  <a:lnTo>
                    <a:pt x="123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0"/>
            <p:cNvSpPr/>
            <p:nvPr/>
          </p:nvSpPr>
          <p:spPr>
            <a:xfrm>
              <a:off x="7914675" y="4262353"/>
              <a:ext cx="186017" cy="150131"/>
            </a:xfrm>
            <a:custGeom>
              <a:rect b="b" l="l" r="r" t="t"/>
              <a:pathLst>
                <a:path extrusionOk="0" h="10484" w="12990">
                  <a:moveTo>
                    <a:pt x="2415" y="0"/>
                  </a:moveTo>
                  <a:cubicBezTo>
                    <a:pt x="1470" y="0"/>
                    <a:pt x="798" y="126"/>
                    <a:pt x="798" y="126"/>
                  </a:cubicBezTo>
                  <a:lnTo>
                    <a:pt x="179" y="1018"/>
                  </a:lnTo>
                  <a:cubicBezTo>
                    <a:pt x="179" y="1018"/>
                    <a:pt x="0" y="3650"/>
                    <a:pt x="2643" y="5888"/>
                  </a:cubicBezTo>
                  <a:cubicBezTo>
                    <a:pt x="5286" y="8126"/>
                    <a:pt x="12990" y="10484"/>
                    <a:pt x="12990" y="10484"/>
                  </a:cubicBezTo>
                  <a:cubicBezTo>
                    <a:pt x="12990" y="10484"/>
                    <a:pt x="9597" y="5864"/>
                    <a:pt x="7751" y="2519"/>
                  </a:cubicBezTo>
                  <a:cubicBezTo>
                    <a:pt x="6575" y="387"/>
                    <a:pt x="4075" y="0"/>
                    <a:pt x="241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0"/>
            <p:cNvSpPr/>
            <p:nvPr/>
          </p:nvSpPr>
          <p:spPr>
            <a:xfrm>
              <a:off x="8011979" y="4321609"/>
              <a:ext cx="105939" cy="102130"/>
            </a:xfrm>
            <a:custGeom>
              <a:rect b="b" l="l" r="r" t="t"/>
              <a:pathLst>
                <a:path extrusionOk="0" h="7132" w="7398">
                  <a:moveTo>
                    <a:pt x="1934" y="0"/>
                  </a:moveTo>
                  <a:cubicBezTo>
                    <a:pt x="1765" y="0"/>
                    <a:pt x="1607" y="88"/>
                    <a:pt x="1516" y="357"/>
                  </a:cubicBezTo>
                  <a:cubicBezTo>
                    <a:pt x="1277" y="1074"/>
                    <a:pt x="3335" y="3255"/>
                    <a:pt x="2390" y="3255"/>
                  </a:cubicBezTo>
                  <a:cubicBezTo>
                    <a:pt x="2299" y="3255"/>
                    <a:pt x="2180" y="3235"/>
                    <a:pt x="2028" y="3191"/>
                  </a:cubicBezTo>
                  <a:cubicBezTo>
                    <a:pt x="1606" y="3069"/>
                    <a:pt x="1264" y="3015"/>
                    <a:pt x="993" y="3015"/>
                  </a:cubicBezTo>
                  <a:cubicBezTo>
                    <a:pt x="149" y="3015"/>
                    <a:pt x="1" y="3542"/>
                    <a:pt x="289" y="4191"/>
                  </a:cubicBezTo>
                  <a:cubicBezTo>
                    <a:pt x="682" y="5048"/>
                    <a:pt x="7397" y="7132"/>
                    <a:pt x="7397" y="7132"/>
                  </a:cubicBezTo>
                  <a:lnTo>
                    <a:pt x="2599" y="309"/>
                  </a:lnTo>
                  <a:cubicBezTo>
                    <a:pt x="2599" y="309"/>
                    <a:pt x="2249" y="0"/>
                    <a:pt x="193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46" name="Google Shape;746;p30"/>
          <p:cNvGrpSpPr/>
          <p:nvPr/>
        </p:nvGrpSpPr>
        <p:grpSpPr>
          <a:xfrm rot="5188659">
            <a:off x="3339352" y="4768254"/>
            <a:ext cx="3122058" cy="641906"/>
            <a:chOff x="4341300" y="4367325"/>
            <a:chExt cx="1511525" cy="310775"/>
          </a:xfrm>
        </p:grpSpPr>
        <p:sp>
          <p:nvSpPr>
            <p:cNvPr id="747" name="Google Shape;747;p30"/>
            <p:cNvSpPr/>
            <p:nvPr/>
          </p:nvSpPr>
          <p:spPr>
            <a:xfrm>
              <a:off x="4341300" y="4473600"/>
              <a:ext cx="118800" cy="96450"/>
            </a:xfrm>
            <a:custGeom>
              <a:rect b="b" l="l" r="r" t="t"/>
              <a:pathLst>
                <a:path extrusionOk="0" h="3858" w="4752">
                  <a:moveTo>
                    <a:pt x="4751" y="0"/>
                  </a:moveTo>
                  <a:lnTo>
                    <a:pt x="1096" y="893"/>
                  </a:lnTo>
                  <a:cubicBezTo>
                    <a:pt x="1" y="1155"/>
                    <a:pt x="1" y="2703"/>
                    <a:pt x="1096" y="2965"/>
                  </a:cubicBezTo>
                  <a:lnTo>
                    <a:pt x="4751" y="3858"/>
                  </a:lnTo>
                  <a:lnTo>
                    <a:pt x="475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0"/>
            <p:cNvSpPr/>
            <p:nvPr/>
          </p:nvSpPr>
          <p:spPr>
            <a:xfrm>
              <a:off x="4547575" y="4395325"/>
              <a:ext cx="141125" cy="254500"/>
            </a:xfrm>
            <a:custGeom>
              <a:rect b="b" l="l" r="r" t="t"/>
              <a:pathLst>
                <a:path extrusionOk="0" h="10180" w="5645">
                  <a:moveTo>
                    <a:pt x="2501" y="0"/>
                  </a:moveTo>
                  <a:cubicBezTo>
                    <a:pt x="1120" y="0"/>
                    <a:pt x="1" y="1119"/>
                    <a:pt x="1" y="2500"/>
                  </a:cubicBezTo>
                  <a:lnTo>
                    <a:pt x="1" y="7680"/>
                  </a:lnTo>
                  <a:cubicBezTo>
                    <a:pt x="1" y="9061"/>
                    <a:pt x="1120" y="10180"/>
                    <a:pt x="2501" y="10180"/>
                  </a:cubicBezTo>
                  <a:lnTo>
                    <a:pt x="5644" y="10180"/>
                  </a:lnTo>
                  <a:lnTo>
                    <a:pt x="564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0"/>
            <p:cNvSpPr/>
            <p:nvPr/>
          </p:nvSpPr>
          <p:spPr>
            <a:xfrm>
              <a:off x="4438350" y="4442650"/>
              <a:ext cx="109250" cy="159550"/>
            </a:xfrm>
            <a:custGeom>
              <a:rect b="b" l="l" r="r" t="t"/>
              <a:pathLst>
                <a:path extrusionOk="0" h="6382" w="4370">
                  <a:moveTo>
                    <a:pt x="2917" y="0"/>
                  </a:moveTo>
                  <a:cubicBezTo>
                    <a:pt x="1310" y="0"/>
                    <a:pt x="0" y="1310"/>
                    <a:pt x="0" y="2929"/>
                  </a:cubicBezTo>
                  <a:lnTo>
                    <a:pt x="0" y="3465"/>
                  </a:lnTo>
                  <a:cubicBezTo>
                    <a:pt x="0" y="5084"/>
                    <a:pt x="1310" y="6382"/>
                    <a:pt x="2917" y="6382"/>
                  </a:cubicBezTo>
                  <a:lnTo>
                    <a:pt x="4370" y="6382"/>
                  </a:lnTo>
                  <a:lnTo>
                    <a:pt x="43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0"/>
            <p:cNvSpPr/>
            <p:nvPr/>
          </p:nvSpPr>
          <p:spPr>
            <a:xfrm>
              <a:off x="4544300" y="4439800"/>
              <a:ext cx="6875" cy="165975"/>
            </a:xfrm>
            <a:custGeom>
              <a:rect b="b" l="l" r="r" t="t"/>
              <a:pathLst>
                <a:path extrusionOk="0" h="6639" w="275">
                  <a:moveTo>
                    <a:pt x="133" y="1"/>
                  </a:moveTo>
                  <a:cubicBezTo>
                    <a:pt x="69" y="1"/>
                    <a:pt x="7" y="43"/>
                    <a:pt x="1" y="126"/>
                  </a:cubicBezTo>
                  <a:lnTo>
                    <a:pt x="1" y="6496"/>
                  </a:lnTo>
                  <a:cubicBezTo>
                    <a:pt x="1" y="6579"/>
                    <a:pt x="60" y="6639"/>
                    <a:pt x="132" y="6639"/>
                  </a:cubicBezTo>
                  <a:cubicBezTo>
                    <a:pt x="167" y="6639"/>
                    <a:pt x="191" y="6627"/>
                    <a:pt x="215" y="6615"/>
                  </a:cubicBezTo>
                  <a:cubicBezTo>
                    <a:pt x="251" y="6579"/>
                    <a:pt x="275" y="6543"/>
                    <a:pt x="275" y="6496"/>
                  </a:cubicBezTo>
                  <a:lnTo>
                    <a:pt x="275" y="126"/>
                  </a:lnTo>
                  <a:cubicBezTo>
                    <a:pt x="263" y="43"/>
                    <a:pt x="197" y="1"/>
                    <a:pt x="133"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0"/>
            <p:cNvSpPr/>
            <p:nvPr/>
          </p:nvSpPr>
          <p:spPr>
            <a:xfrm>
              <a:off x="4664550" y="4367325"/>
              <a:ext cx="1188275" cy="310775"/>
            </a:xfrm>
            <a:custGeom>
              <a:rect b="b" l="l" r="r" t="t"/>
              <a:pathLst>
                <a:path extrusionOk="0" h="12431" w="47531">
                  <a:moveTo>
                    <a:pt x="2311" y="1"/>
                  </a:moveTo>
                  <a:cubicBezTo>
                    <a:pt x="1037" y="1"/>
                    <a:pt x="1" y="1037"/>
                    <a:pt x="1" y="2323"/>
                  </a:cubicBezTo>
                  <a:lnTo>
                    <a:pt x="1" y="10121"/>
                  </a:lnTo>
                  <a:cubicBezTo>
                    <a:pt x="1" y="11395"/>
                    <a:pt x="1037" y="12431"/>
                    <a:pt x="2311" y="12431"/>
                  </a:cubicBezTo>
                  <a:lnTo>
                    <a:pt x="45209" y="12431"/>
                  </a:lnTo>
                  <a:cubicBezTo>
                    <a:pt x="46495" y="12431"/>
                    <a:pt x="47531" y="11395"/>
                    <a:pt x="47531" y="10121"/>
                  </a:cubicBezTo>
                  <a:lnTo>
                    <a:pt x="47531" y="2323"/>
                  </a:lnTo>
                  <a:cubicBezTo>
                    <a:pt x="47531" y="1037"/>
                    <a:pt x="46483" y="1"/>
                    <a:pt x="452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0"/>
            <p:cNvSpPr/>
            <p:nvPr/>
          </p:nvSpPr>
          <p:spPr>
            <a:xfrm>
              <a:off x="5734925" y="4367325"/>
              <a:ext cx="46175" cy="310775"/>
            </a:xfrm>
            <a:custGeom>
              <a:rect b="b" l="l" r="r" t="t"/>
              <a:pathLst>
                <a:path extrusionOk="0" h="12431" w="1847">
                  <a:moveTo>
                    <a:pt x="1" y="1"/>
                  </a:moveTo>
                  <a:lnTo>
                    <a:pt x="1"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0"/>
            <p:cNvSpPr/>
            <p:nvPr/>
          </p:nvSpPr>
          <p:spPr>
            <a:xfrm>
              <a:off x="4740175" y="4367325"/>
              <a:ext cx="46150" cy="310775"/>
            </a:xfrm>
            <a:custGeom>
              <a:rect b="b" l="l" r="r" t="t"/>
              <a:pathLst>
                <a:path extrusionOk="0" h="12431" w="1846">
                  <a:moveTo>
                    <a:pt x="0" y="1"/>
                  </a:moveTo>
                  <a:lnTo>
                    <a:pt x="0" y="12431"/>
                  </a:lnTo>
                  <a:lnTo>
                    <a:pt x="1846" y="12431"/>
                  </a:lnTo>
                  <a:lnTo>
                    <a:pt x="184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7" name="Shape 757"/>
        <p:cNvGrpSpPr/>
        <p:nvPr/>
      </p:nvGrpSpPr>
      <p:grpSpPr>
        <a:xfrm>
          <a:off x="0" y="0"/>
          <a:ext cx="0" cy="0"/>
          <a:chOff x="0" y="0"/>
          <a:chExt cx="0" cy="0"/>
        </a:xfrm>
      </p:grpSpPr>
      <p:grpSp>
        <p:nvGrpSpPr>
          <p:cNvPr id="758" name="Google Shape;758;p31"/>
          <p:cNvGrpSpPr/>
          <p:nvPr/>
        </p:nvGrpSpPr>
        <p:grpSpPr>
          <a:xfrm>
            <a:off x="684225" y="1543119"/>
            <a:ext cx="1702938" cy="3600390"/>
            <a:chOff x="2565975" y="237925"/>
            <a:chExt cx="2475200" cy="5233125"/>
          </a:xfrm>
        </p:grpSpPr>
        <p:sp>
          <p:nvSpPr>
            <p:cNvPr id="759" name="Google Shape;759;p31"/>
            <p:cNvSpPr/>
            <p:nvPr/>
          </p:nvSpPr>
          <p:spPr>
            <a:xfrm>
              <a:off x="2701425" y="487275"/>
              <a:ext cx="303575" cy="264575"/>
            </a:xfrm>
            <a:custGeom>
              <a:rect b="b" l="l" r="r" t="t"/>
              <a:pathLst>
                <a:path extrusionOk="0" h="10583" w="12143">
                  <a:moveTo>
                    <a:pt x="6242" y="0"/>
                  </a:moveTo>
                  <a:cubicBezTo>
                    <a:pt x="5961" y="0"/>
                    <a:pt x="5705" y="55"/>
                    <a:pt x="5604" y="75"/>
                  </a:cubicBezTo>
                  <a:cubicBezTo>
                    <a:pt x="5324" y="168"/>
                    <a:pt x="5137" y="308"/>
                    <a:pt x="4997" y="542"/>
                  </a:cubicBezTo>
                  <a:cubicBezTo>
                    <a:pt x="5091" y="589"/>
                    <a:pt x="5091" y="729"/>
                    <a:pt x="5091" y="869"/>
                  </a:cubicBezTo>
                  <a:cubicBezTo>
                    <a:pt x="4951" y="2550"/>
                    <a:pt x="4904" y="4231"/>
                    <a:pt x="4997" y="5913"/>
                  </a:cubicBezTo>
                  <a:cubicBezTo>
                    <a:pt x="5044" y="6193"/>
                    <a:pt x="4857" y="6380"/>
                    <a:pt x="4577" y="6426"/>
                  </a:cubicBezTo>
                  <a:cubicBezTo>
                    <a:pt x="4343" y="6380"/>
                    <a:pt x="4157" y="6239"/>
                    <a:pt x="4110" y="6006"/>
                  </a:cubicBezTo>
                  <a:cubicBezTo>
                    <a:pt x="4017" y="4231"/>
                    <a:pt x="4063" y="2503"/>
                    <a:pt x="4203" y="775"/>
                  </a:cubicBezTo>
                  <a:cubicBezTo>
                    <a:pt x="4250" y="589"/>
                    <a:pt x="4390" y="402"/>
                    <a:pt x="4577" y="402"/>
                  </a:cubicBezTo>
                  <a:cubicBezTo>
                    <a:pt x="4359" y="277"/>
                    <a:pt x="4120" y="215"/>
                    <a:pt x="3889" y="215"/>
                  </a:cubicBezTo>
                  <a:cubicBezTo>
                    <a:pt x="3773" y="215"/>
                    <a:pt x="3658" y="231"/>
                    <a:pt x="3550" y="262"/>
                  </a:cubicBezTo>
                  <a:cubicBezTo>
                    <a:pt x="3515" y="258"/>
                    <a:pt x="3481" y="257"/>
                    <a:pt x="3448" y="257"/>
                  </a:cubicBezTo>
                  <a:cubicBezTo>
                    <a:pt x="3022" y="257"/>
                    <a:pt x="2649" y="523"/>
                    <a:pt x="2475" y="869"/>
                  </a:cubicBezTo>
                  <a:cubicBezTo>
                    <a:pt x="2662" y="962"/>
                    <a:pt x="2756" y="1149"/>
                    <a:pt x="2756" y="1336"/>
                  </a:cubicBezTo>
                  <a:cubicBezTo>
                    <a:pt x="2756" y="1336"/>
                    <a:pt x="2662" y="4091"/>
                    <a:pt x="2849" y="6239"/>
                  </a:cubicBezTo>
                  <a:cubicBezTo>
                    <a:pt x="2849" y="6520"/>
                    <a:pt x="2662" y="6706"/>
                    <a:pt x="2429" y="6753"/>
                  </a:cubicBezTo>
                  <a:lnTo>
                    <a:pt x="2382" y="6753"/>
                  </a:lnTo>
                  <a:cubicBezTo>
                    <a:pt x="2148" y="6753"/>
                    <a:pt x="1962" y="6566"/>
                    <a:pt x="1962" y="6333"/>
                  </a:cubicBezTo>
                  <a:cubicBezTo>
                    <a:pt x="1775" y="4091"/>
                    <a:pt x="1868" y="1289"/>
                    <a:pt x="1868" y="1242"/>
                  </a:cubicBezTo>
                  <a:cubicBezTo>
                    <a:pt x="1868" y="1149"/>
                    <a:pt x="1962" y="1056"/>
                    <a:pt x="2008" y="962"/>
                  </a:cubicBezTo>
                  <a:cubicBezTo>
                    <a:pt x="1495" y="962"/>
                    <a:pt x="1028" y="1289"/>
                    <a:pt x="888" y="1756"/>
                  </a:cubicBezTo>
                  <a:cubicBezTo>
                    <a:pt x="747" y="2223"/>
                    <a:pt x="0" y="5119"/>
                    <a:pt x="467" y="10209"/>
                  </a:cubicBezTo>
                  <a:cubicBezTo>
                    <a:pt x="467" y="10349"/>
                    <a:pt x="467" y="10489"/>
                    <a:pt x="467" y="10583"/>
                  </a:cubicBezTo>
                  <a:cubicBezTo>
                    <a:pt x="2989" y="10256"/>
                    <a:pt x="5558" y="10069"/>
                    <a:pt x="8080" y="10022"/>
                  </a:cubicBezTo>
                  <a:lnTo>
                    <a:pt x="9294" y="10022"/>
                  </a:lnTo>
                  <a:cubicBezTo>
                    <a:pt x="9574" y="9602"/>
                    <a:pt x="9901" y="9088"/>
                    <a:pt x="10181" y="8668"/>
                  </a:cubicBezTo>
                  <a:cubicBezTo>
                    <a:pt x="11162" y="7173"/>
                    <a:pt x="12143" y="5352"/>
                    <a:pt x="11209" y="4745"/>
                  </a:cubicBezTo>
                  <a:cubicBezTo>
                    <a:pt x="11022" y="4620"/>
                    <a:pt x="10793" y="4558"/>
                    <a:pt x="10565" y="4558"/>
                  </a:cubicBezTo>
                  <a:cubicBezTo>
                    <a:pt x="10451" y="4558"/>
                    <a:pt x="10337" y="4574"/>
                    <a:pt x="10228" y="4605"/>
                  </a:cubicBezTo>
                  <a:cubicBezTo>
                    <a:pt x="10321" y="4792"/>
                    <a:pt x="10274" y="4979"/>
                    <a:pt x="10134" y="5119"/>
                  </a:cubicBezTo>
                  <a:cubicBezTo>
                    <a:pt x="9621" y="5679"/>
                    <a:pt x="9200" y="6333"/>
                    <a:pt x="8920" y="7033"/>
                  </a:cubicBezTo>
                  <a:cubicBezTo>
                    <a:pt x="8873" y="7220"/>
                    <a:pt x="8687" y="7314"/>
                    <a:pt x="8500" y="7314"/>
                  </a:cubicBezTo>
                  <a:lnTo>
                    <a:pt x="8360" y="7314"/>
                  </a:lnTo>
                  <a:cubicBezTo>
                    <a:pt x="8266" y="7267"/>
                    <a:pt x="8173" y="7220"/>
                    <a:pt x="8126" y="7127"/>
                  </a:cubicBezTo>
                  <a:cubicBezTo>
                    <a:pt x="8080" y="6987"/>
                    <a:pt x="8080" y="6847"/>
                    <a:pt x="8080" y="6753"/>
                  </a:cubicBezTo>
                  <a:cubicBezTo>
                    <a:pt x="8266" y="6333"/>
                    <a:pt x="8453" y="5913"/>
                    <a:pt x="8687" y="5539"/>
                  </a:cubicBezTo>
                  <a:cubicBezTo>
                    <a:pt x="8920" y="4371"/>
                    <a:pt x="9014" y="3204"/>
                    <a:pt x="9060" y="2083"/>
                  </a:cubicBezTo>
                  <a:cubicBezTo>
                    <a:pt x="9154" y="1429"/>
                    <a:pt x="8827" y="775"/>
                    <a:pt x="8220" y="495"/>
                  </a:cubicBezTo>
                  <a:cubicBezTo>
                    <a:pt x="8080" y="425"/>
                    <a:pt x="7928" y="390"/>
                    <a:pt x="7776" y="390"/>
                  </a:cubicBezTo>
                  <a:cubicBezTo>
                    <a:pt x="7624" y="390"/>
                    <a:pt x="7472" y="425"/>
                    <a:pt x="7332" y="495"/>
                  </a:cubicBezTo>
                  <a:lnTo>
                    <a:pt x="7332" y="542"/>
                  </a:lnTo>
                  <a:cubicBezTo>
                    <a:pt x="7332" y="589"/>
                    <a:pt x="7286" y="682"/>
                    <a:pt x="7286" y="775"/>
                  </a:cubicBezTo>
                  <a:cubicBezTo>
                    <a:pt x="7286" y="869"/>
                    <a:pt x="7286" y="962"/>
                    <a:pt x="7286" y="1056"/>
                  </a:cubicBezTo>
                  <a:cubicBezTo>
                    <a:pt x="7286" y="1196"/>
                    <a:pt x="7239" y="1382"/>
                    <a:pt x="7239" y="1616"/>
                  </a:cubicBezTo>
                  <a:cubicBezTo>
                    <a:pt x="7239" y="1709"/>
                    <a:pt x="7239" y="1803"/>
                    <a:pt x="7239" y="1896"/>
                  </a:cubicBezTo>
                  <a:cubicBezTo>
                    <a:pt x="7192" y="2083"/>
                    <a:pt x="7192" y="2317"/>
                    <a:pt x="7192" y="2550"/>
                  </a:cubicBezTo>
                  <a:cubicBezTo>
                    <a:pt x="7192" y="2643"/>
                    <a:pt x="7192" y="2784"/>
                    <a:pt x="7192" y="2877"/>
                  </a:cubicBezTo>
                  <a:cubicBezTo>
                    <a:pt x="7146" y="3811"/>
                    <a:pt x="7146" y="4792"/>
                    <a:pt x="7239" y="5726"/>
                  </a:cubicBezTo>
                  <a:cubicBezTo>
                    <a:pt x="7239" y="5959"/>
                    <a:pt x="7052" y="6193"/>
                    <a:pt x="6819" y="6193"/>
                  </a:cubicBezTo>
                  <a:lnTo>
                    <a:pt x="6772" y="6193"/>
                  </a:lnTo>
                  <a:cubicBezTo>
                    <a:pt x="6538" y="6193"/>
                    <a:pt x="6352" y="6006"/>
                    <a:pt x="6352" y="5772"/>
                  </a:cubicBezTo>
                  <a:cubicBezTo>
                    <a:pt x="6258" y="3998"/>
                    <a:pt x="6305" y="2223"/>
                    <a:pt x="6445" y="448"/>
                  </a:cubicBezTo>
                  <a:lnTo>
                    <a:pt x="6865" y="495"/>
                  </a:lnTo>
                  <a:lnTo>
                    <a:pt x="7192" y="495"/>
                  </a:lnTo>
                  <a:cubicBezTo>
                    <a:pt x="7033" y="96"/>
                    <a:pt x="6615" y="0"/>
                    <a:pt x="6242" y="0"/>
                  </a:cubicBezTo>
                  <a:close/>
                </a:path>
              </a:pathLst>
            </a:custGeom>
            <a:solidFill>
              <a:srgbClr val="B18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1"/>
            <p:cNvSpPr/>
            <p:nvPr/>
          </p:nvSpPr>
          <p:spPr>
            <a:xfrm>
              <a:off x="2745775" y="508975"/>
              <a:ext cx="26900" cy="147150"/>
            </a:xfrm>
            <a:custGeom>
              <a:rect b="b" l="l" r="r" t="t"/>
              <a:pathLst>
                <a:path extrusionOk="0" h="5886" w="1076">
                  <a:moveTo>
                    <a:pt x="561" y="1"/>
                  </a:moveTo>
                  <a:cubicBezTo>
                    <a:pt x="468" y="1"/>
                    <a:pt x="328" y="1"/>
                    <a:pt x="234" y="94"/>
                  </a:cubicBezTo>
                  <a:cubicBezTo>
                    <a:pt x="188" y="188"/>
                    <a:pt x="94" y="281"/>
                    <a:pt x="94" y="374"/>
                  </a:cubicBezTo>
                  <a:cubicBezTo>
                    <a:pt x="94" y="421"/>
                    <a:pt x="1" y="3223"/>
                    <a:pt x="188" y="5465"/>
                  </a:cubicBezTo>
                  <a:cubicBezTo>
                    <a:pt x="188" y="5698"/>
                    <a:pt x="374" y="5885"/>
                    <a:pt x="608" y="5885"/>
                  </a:cubicBezTo>
                  <a:lnTo>
                    <a:pt x="655" y="5885"/>
                  </a:lnTo>
                  <a:cubicBezTo>
                    <a:pt x="888" y="5838"/>
                    <a:pt x="1075" y="5652"/>
                    <a:pt x="1075" y="5371"/>
                  </a:cubicBezTo>
                  <a:cubicBezTo>
                    <a:pt x="888" y="3223"/>
                    <a:pt x="982" y="468"/>
                    <a:pt x="982" y="468"/>
                  </a:cubicBezTo>
                  <a:cubicBezTo>
                    <a:pt x="982" y="281"/>
                    <a:pt x="888" y="94"/>
                    <a:pt x="7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1" name="Google Shape;761;p31"/>
            <p:cNvSpPr/>
            <p:nvPr/>
          </p:nvSpPr>
          <p:spPr>
            <a:xfrm>
              <a:off x="2801825" y="496850"/>
              <a:ext cx="26875" cy="151100"/>
            </a:xfrm>
            <a:custGeom>
              <a:rect b="b" l="l" r="r" t="t"/>
              <a:pathLst>
                <a:path extrusionOk="0" h="6044" w="1075">
                  <a:moveTo>
                    <a:pt x="681" y="0"/>
                  </a:moveTo>
                  <a:cubicBezTo>
                    <a:pt x="639" y="0"/>
                    <a:pt x="598" y="6"/>
                    <a:pt x="561" y="19"/>
                  </a:cubicBezTo>
                  <a:cubicBezTo>
                    <a:pt x="374" y="19"/>
                    <a:pt x="234" y="206"/>
                    <a:pt x="187" y="392"/>
                  </a:cubicBezTo>
                  <a:cubicBezTo>
                    <a:pt x="47" y="2120"/>
                    <a:pt x="1" y="3848"/>
                    <a:pt x="94" y="5623"/>
                  </a:cubicBezTo>
                  <a:cubicBezTo>
                    <a:pt x="141" y="5856"/>
                    <a:pt x="327" y="5997"/>
                    <a:pt x="561" y="6043"/>
                  </a:cubicBezTo>
                  <a:cubicBezTo>
                    <a:pt x="841" y="5997"/>
                    <a:pt x="1028" y="5810"/>
                    <a:pt x="981" y="5530"/>
                  </a:cubicBezTo>
                  <a:cubicBezTo>
                    <a:pt x="888" y="3848"/>
                    <a:pt x="935" y="2167"/>
                    <a:pt x="1075" y="486"/>
                  </a:cubicBezTo>
                  <a:cubicBezTo>
                    <a:pt x="1075" y="346"/>
                    <a:pt x="1075" y="206"/>
                    <a:pt x="981" y="112"/>
                  </a:cubicBezTo>
                  <a:cubicBezTo>
                    <a:pt x="913" y="44"/>
                    <a:pt x="794" y="0"/>
                    <a:pt x="6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1"/>
            <p:cNvSpPr/>
            <p:nvPr/>
          </p:nvSpPr>
          <p:spPr>
            <a:xfrm>
              <a:off x="2881225" y="499650"/>
              <a:ext cx="3525" cy="1175"/>
            </a:xfrm>
            <a:custGeom>
              <a:rect b="b" l="l" r="r" t="t"/>
              <a:pathLst>
                <a:path extrusionOk="0" h="47" w="141">
                  <a:moveTo>
                    <a:pt x="0" y="0"/>
                  </a:moveTo>
                  <a:cubicBezTo>
                    <a:pt x="0" y="0"/>
                    <a:pt x="0" y="47"/>
                    <a:pt x="0" y="47"/>
                  </a:cubicBezTo>
                  <a:lnTo>
                    <a:pt x="140" y="47"/>
                  </a:ln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1"/>
            <p:cNvSpPr/>
            <p:nvPr/>
          </p:nvSpPr>
          <p:spPr>
            <a:xfrm>
              <a:off x="2881225" y="500800"/>
              <a:ext cx="2350" cy="1200"/>
            </a:xfrm>
            <a:custGeom>
              <a:rect b="b" l="l" r="r" t="t"/>
              <a:pathLst>
                <a:path extrusionOk="0" h="48" w="94">
                  <a:moveTo>
                    <a:pt x="0" y="1"/>
                  </a:moveTo>
                  <a:cubicBezTo>
                    <a:pt x="47" y="1"/>
                    <a:pt x="47" y="1"/>
                    <a:pt x="47" y="48"/>
                  </a:cubicBezTo>
                  <a:cubicBezTo>
                    <a:pt x="47" y="48"/>
                    <a:pt x="47" y="1"/>
                    <a:pt x="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1"/>
            <p:cNvSpPr/>
            <p:nvPr/>
          </p:nvSpPr>
          <p:spPr>
            <a:xfrm>
              <a:off x="2857875" y="498475"/>
              <a:ext cx="26875" cy="143625"/>
            </a:xfrm>
            <a:custGeom>
              <a:rect b="b" l="l" r="r" t="t"/>
              <a:pathLst>
                <a:path extrusionOk="0" h="5745" w="1075">
                  <a:moveTo>
                    <a:pt x="187" y="0"/>
                  </a:moveTo>
                  <a:cubicBezTo>
                    <a:pt x="47" y="1775"/>
                    <a:pt x="0" y="3550"/>
                    <a:pt x="94" y="5324"/>
                  </a:cubicBezTo>
                  <a:cubicBezTo>
                    <a:pt x="94" y="5558"/>
                    <a:pt x="280" y="5745"/>
                    <a:pt x="514" y="5745"/>
                  </a:cubicBezTo>
                  <a:lnTo>
                    <a:pt x="561" y="5745"/>
                  </a:lnTo>
                  <a:cubicBezTo>
                    <a:pt x="794" y="5745"/>
                    <a:pt x="981" y="5511"/>
                    <a:pt x="981" y="5278"/>
                  </a:cubicBezTo>
                  <a:cubicBezTo>
                    <a:pt x="888" y="4344"/>
                    <a:pt x="888" y="3363"/>
                    <a:pt x="934" y="2429"/>
                  </a:cubicBezTo>
                  <a:cubicBezTo>
                    <a:pt x="934" y="2336"/>
                    <a:pt x="934" y="2195"/>
                    <a:pt x="934" y="2102"/>
                  </a:cubicBezTo>
                  <a:cubicBezTo>
                    <a:pt x="934" y="1869"/>
                    <a:pt x="934" y="1635"/>
                    <a:pt x="981" y="1448"/>
                  </a:cubicBezTo>
                  <a:cubicBezTo>
                    <a:pt x="981" y="1355"/>
                    <a:pt x="981" y="1261"/>
                    <a:pt x="981" y="1168"/>
                  </a:cubicBezTo>
                  <a:cubicBezTo>
                    <a:pt x="981" y="934"/>
                    <a:pt x="1028" y="748"/>
                    <a:pt x="1028" y="608"/>
                  </a:cubicBezTo>
                  <a:cubicBezTo>
                    <a:pt x="1028" y="514"/>
                    <a:pt x="1028" y="421"/>
                    <a:pt x="1028" y="327"/>
                  </a:cubicBezTo>
                  <a:cubicBezTo>
                    <a:pt x="1028" y="234"/>
                    <a:pt x="1074" y="141"/>
                    <a:pt x="1074" y="94"/>
                  </a:cubicBezTo>
                  <a:lnTo>
                    <a:pt x="1028" y="94"/>
                  </a:lnTo>
                  <a:cubicBezTo>
                    <a:pt x="981" y="94"/>
                    <a:pt x="981" y="94"/>
                    <a:pt x="981" y="141"/>
                  </a:cubicBezTo>
                  <a:cubicBezTo>
                    <a:pt x="981" y="94"/>
                    <a:pt x="981" y="94"/>
                    <a:pt x="934" y="94"/>
                  </a:cubicBezTo>
                  <a:lnTo>
                    <a:pt x="607" y="47"/>
                  </a:lnTo>
                  <a:lnTo>
                    <a:pt x="18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1"/>
            <p:cNvSpPr/>
            <p:nvPr/>
          </p:nvSpPr>
          <p:spPr>
            <a:xfrm>
              <a:off x="2873050" y="499650"/>
              <a:ext cx="8200" cy="1175"/>
            </a:xfrm>
            <a:custGeom>
              <a:rect b="b" l="l" r="r" t="t"/>
              <a:pathLst>
                <a:path extrusionOk="0" h="47" w="328">
                  <a:moveTo>
                    <a:pt x="0" y="0"/>
                  </a:moveTo>
                  <a:lnTo>
                    <a:pt x="327" y="47"/>
                  </a:lnTo>
                  <a:cubicBezTo>
                    <a:pt x="327" y="47"/>
                    <a:pt x="327" y="0"/>
                    <a:pt x="32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1"/>
            <p:cNvSpPr/>
            <p:nvPr/>
          </p:nvSpPr>
          <p:spPr>
            <a:xfrm>
              <a:off x="2903400" y="595375"/>
              <a:ext cx="56075" cy="74750"/>
            </a:xfrm>
            <a:custGeom>
              <a:rect b="b" l="l" r="r" t="t"/>
              <a:pathLst>
                <a:path extrusionOk="0" h="2990" w="2243">
                  <a:moveTo>
                    <a:pt x="1775" y="1"/>
                  </a:moveTo>
                  <a:cubicBezTo>
                    <a:pt x="1658" y="1"/>
                    <a:pt x="1542" y="47"/>
                    <a:pt x="1448" y="141"/>
                  </a:cubicBezTo>
                  <a:cubicBezTo>
                    <a:pt x="1121" y="468"/>
                    <a:pt x="841" y="795"/>
                    <a:pt x="608" y="1215"/>
                  </a:cubicBezTo>
                  <a:cubicBezTo>
                    <a:pt x="374" y="1589"/>
                    <a:pt x="187" y="2009"/>
                    <a:pt x="1" y="2429"/>
                  </a:cubicBezTo>
                  <a:cubicBezTo>
                    <a:pt x="1" y="2523"/>
                    <a:pt x="1" y="2663"/>
                    <a:pt x="47" y="2803"/>
                  </a:cubicBezTo>
                  <a:cubicBezTo>
                    <a:pt x="94" y="2896"/>
                    <a:pt x="187" y="2943"/>
                    <a:pt x="281" y="2990"/>
                  </a:cubicBezTo>
                  <a:lnTo>
                    <a:pt x="421" y="2990"/>
                  </a:lnTo>
                  <a:cubicBezTo>
                    <a:pt x="608" y="2990"/>
                    <a:pt x="794" y="2896"/>
                    <a:pt x="841" y="2709"/>
                  </a:cubicBezTo>
                  <a:cubicBezTo>
                    <a:pt x="1121" y="2009"/>
                    <a:pt x="1542" y="1355"/>
                    <a:pt x="2055" y="795"/>
                  </a:cubicBezTo>
                  <a:cubicBezTo>
                    <a:pt x="2195" y="655"/>
                    <a:pt x="2242" y="468"/>
                    <a:pt x="2149" y="281"/>
                  </a:cubicBezTo>
                  <a:cubicBezTo>
                    <a:pt x="2149" y="234"/>
                    <a:pt x="2102" y="187"/>
                    <a:pt x="2102" y="141"/>
                  </a:cubicBezTo>
                  <a:cubicBezTo>
                    <a:pt x="2009" y="47"/>
                    <a:pt x="1892" y="1"/>
                    <a:pt x="1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1"/>
            <p:cNvSpPr/>
            <p:nvPr/>
          </p:nvSpPr>
          <p:spPr>
            <a:xfrm>
              <a:off x="4833325" y="249300"/>
              <a:ext cx="36225" cy="146450"/>
            </a:xfrm>
            <a:custGeom>
              <a:rect b="b" l="l" r="r" t="t"/>
              <a:pathLst>
                <a:path extrusionOk="0" h="5858" w="1449">
                  <a:moveTo>
                    <a:pt x="466" y="1"/>
                  </a:moveTo>
                  <a:cubicBezTo>
                    <a:pt x="433" y="1"/>
                    <a:pt x="402" y="6"/>
                    <a:pt x="374" y="20"/>
                  </a:cubicBezTo>
                  <a:cubicBezTo>
                    <a:pt x="327" y="20"/>
                    <a:pt x="281" y="20"/>
                    <a:pt x="281" y="67"/>
                  </a:cubicBezTo>
                  <a:cubicBezTo>
                    <a:pt x="94" y="160"/>
                    <a:pt x="1" y="347"/>
                    <a:pt x="1" y="534"/>
                  </a:cubicBezTo>
                  <a:cubicBezTo>
                    <a:pt x="1" y="534"/>
                    <a:pt x="468" y="3242"/>
                    <a:pt x="561" y="5437"/>
                  </a:cubicBezTo>
                  <a:cubicBezTo>
                    <a:pt x="561" y="5671"/>
                    <a:pt x="795" y="5858"/>
                    <a:pt x="1028" y="5858"/>
                  </a:cubicBezTo>
                  <a:cubicBezTo>
                    <a:pt x="1262" y="5858"/>
                    <a:pt x="1448" y="5624"/>
                    <a:pt x="1448" y="5391"/>
                  </a:cubicBezTo>
                  <a:cubicBezTo>
                    <a:pt x="1355" y="3242"/>
                    <a:pt x="888" y="440"/>
                    <a:pt x="888" y="347"/>
                  </a:cubicBezTo>
                  <a:cubicBezTo>
                    <a:pt x="841" y="254"/>
                    <a:pt x="795" y="160"/>
                    <a:pt x="701" y="67"/>
                  </a:cubicBezTo>
                  <a:cubicBezTo>
                    <a:pt x="635" y="34"/>
                    <a:pt x="546" y="1"/>
                    <a:pt x="46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1"/>
            <p:cNvSpPr/>
            <p:nvPr/>
          </p:nvSpPr>
          <p:spPr>
            <a:xfrm>
              <a:off x="4773775" y="253300"/>
              <a:ext cx="42075" cy="141300"/>
            </a:xfrm>
            <a:custGeom>
              <a:rect b="b" l="l" r="r" t="t"/>
              <a:pathLst>
                <a:path extrusionOk="0" h="5652" w="1683">
                  <a:moveTo>
                    <a:pt x="888" y="0"/>
                  </a:moveTo>
                  <a:lnTo>
                    <a:pt x="1" y="187"/>
                  </a:lnTo>
                  <a:cubicBezTo>
                    <a:pt x="374" y="1868"/>
                    <a:pt x="608" y="3549"/>
                    <a:pt x="748" y="5231"/>
                  </a:cubicBezTo>
                  <a:cubicBezTo>
                    <a:pt x="795" y="5464"/>
                    <a:pt x="982" y="5651"/>
                    <a:pt x="1215" y="5651"/>
                  </a:cubicBezTo>
                  <a:cubicBezTo>
                    <a:pt x="1495" y="5651"/>
                    <a:pt x="1682" y="5418"/>
                    <a:pt x="1635" y="5184"/>
                  </a:cubicBezTo>
                  <a:cubicBezTo>
                    <a:pt x="1495" y="3456"/>
                    <a:pt x="1262" y="1728"/>
                    <a:pt x="8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1"/>
            <p:cNvSpPr/>
            <p:nvPr/>
          </p:nvSpPr>
          <p:spPr>
            <a:xfrm>
              <a:off x="4718900" y="256800"/>
              <a:ext cx="2375" cy="1175"/>
            </a:xfrm>
            <a:custGeom>
              <a:rect b="b" l="l" r="r" t="t"/>
              <a:pathLst>
                <a:path extrusionOk="0" h="47" w="95">
                  <a:moveTo>
                    <a:pt x="94" y="0"/>
                  </a:moveTo>
                  <a:lnTo>
                    <a:pt x="1" y="47"/>
                  </a:lnTo>
                  <a:lnTo>
                    <a:pt x="48" y="47"/>
                  </a:lnTo>
                  <a:cubicBezTo>
                    <a:pt x="48" y="47"/>
                    <a:pt x="94" y="47"/>
                    <a:pt x="9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1"/>
            <p:cNvSpPr/>
            <p:nvPr/>
          </p:nvSpPr>
          <p:spPr>
            <a:xfrm>
              <a:off x="4717750" y="252125"/>
              <a:ext cx="42050" cy="144800"/>
            </a:xfrm>
            <a:custGeom>
              <a:rect b="b" l="l" r="r" t="t"/>
              <a:pathLst>
                <a:path extrusionOk="0" h="5792" w="1682">
                  <a:moveTo>
                    <a:pt x="887" y="0"/>
                  </a:moveTo>
                  <a:lnTo>
                    <a:pt x="140" y="187"/>
                  </a:lnTo>
                  <a:cubicBezTo>
                    <a:pt x="140" y="187"/>
                    <a:pt x="94" y="234"/>
                    <a:pt x="94" y="234"/>
                  </a:cubicBezTo>
                  <a:lnTo>
                    <a:pt x="0" y="234"/>
                  </a:lnTo>
                  <a:cubicBezTo>
                    <a:pt x="374" y="1915"/>
                    <a:pt x="654" y="3643"/>
                    <a:pt x="794" y="5371"/>
                  </a:cubicBezTo>
                  <a:cubicBezTo>
                    <a:pt x="794" y="5605"/>
                    <a:pt x="981" y="5791"/>
                    <a:pt x="1214" y="5791"/>
                  </a:cubicBezTo>
                  <a:lnTo>
                    <a:pt x="1261" y="5791"/>
                  </a:lnTo>
                  <a:cubicBezTo>
                    <a:pt x="1495" y="5745"/>
                    <a:pt x="1681" y="5558"/>
                    <a:pt x="1681" y="5324"/>
                  </a:cubicBezTo>
                  <a:cubicBezTo>
                    <a:pt x="1541" y="3550"/>
                    <a:pt x="1261" y="1775"/>
                    <a:pt x="8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1"/>
            <p:cNvSpPr/>
            <p:nvPr/>
          </p:nvSpPr>
          <p:spPr>
            <a:xfrm>
              <a:off x="4615000" y="237925"/>
              <a:ext cx="304750" cy="265250"/>
            </a:xfrm>
            <a:custGeom>
              <a:rect b="b" l="l" r="r" t="t"/>
              <a:pathLst>
                <a:path extrusionOk="0" h="10610" w="12190">
                  <a:moveTo>
                    <a:pt x="7239" y="615"/>
                  </a:moveTo>
                  <a:cubicBezTo>
                    <a:pt x="7613" y="2343"/>
                    <a:pt x="7846" y="4071"/>
                    <a:pt x="7986" y="5799"/>
                  </a:cubicBezTo>
                  <a:cubicBezTo>
                    <a:pt x="8033" y="6033"/>
                    <a:pt x="7846" y="6266"/>
                    <a:pt x="7566" y="6266"/>
                  </a:cubicBezTo>
                  <a:cubicBezTo>
                    <a:pt x="7333" y="6266"/>
                    <a:pt x="7146" y="6079"/>
                    <a:pt x="7099" y="5846"/>
                  </a:cubicBezTo>
                  <a:cubicBezTo>
                    <a:pt x="6959" y="4164"/>
                    <a:pt x="6725" y="2483"/>
                    <a:pt x="6352" y="802"/>
                  </a:cubicBezTo>
                  <a:lnTo>
                    <a:pt x="7239" y="615"/>
                  </a:lnTo>
                  <a:close/>
                  <a:moveTo>
                    <a:pt x="7975" y="1"/>
                  </a:moveTo>
                  <a:cubicBezTo>
                    <a:pt x="7932" y="1"/>
                    <a:pt x="7889" y="3"/>
                    <a:pt x="7846" y="8"/>
                  </a:cubicBezTo>
                  <a:cubicBezTo>
                    <a:pt x="6772" y="8"/>
                    <a:pt x="6585" y="615"/>
                    <a:pt x="6585" y="615"/>
                  </a:cubicBezTo>
                  <a:cubicBezTo>
                    <a:pt x="6399" y="382"/>
                    <a:pt x="6118" y="195"/>
                    <a:pt x="5791" y="101"/>
                  </a:cubicBezTo>
                  <a:cubicBezTo>
                    <a:pt x="5745" y="101"/>
                    <a:pt x="5663" y="98"/>
                    <a:pt x="5559" y="98"/>
                  </a:cubicBezTo>
                  <a:cubicBezTo>
                    <a:pt x="5147" y="98"/>
                    <a:pt x="4400" y="157"/>
                    <a:pt x="4250" y="755"/>
                  </a:cubicBezTo>
                  <a:lnTo>
                    <a:pt x="4997" y="615"/>
                  </a:lnTo>
                  <a:cubicBezTo>
                    <a:pt x="5371" y="2343"/>
                    <a:pt x="5651" y="4118"/>
                    <a:pt x="5791" y="5892"/>
                  </a:cubicBezTo>
                  <a:cubicBezTo>
                    <a:pt x="5791" y="6126"/>
                    <a:pt x="5605" y="6313"/>
                    <a:pt x="5371" y="6359"/>
                  </a:cubicBezTo>
                  <a:lnTo>
                    <a:pt x="5324" y="6359"/>
                  </a:lnTo>
                  <a:cubicBezTo>
                    <a:pt x="5091" y="6359"/>
                    <a:pt x="4904" y="6173"/>
                    <a:pt x="4904" y="5939"/>
                  </a:cubicBezTo>
                  <a:cubicBezTo>
                    <a:pt x="4764" y="4211"/>
                    <a:pt x="4484" y="2483"/>
                    <a:pt x="4110" y="802"/>
                  </a:cubicBezTo>
                  <a:lnTo>
                    <a:pt x="4157" y="802"/>
                  </a:lnTo>
                  <a:cubicBezTo>
                    <a:pt x="4005" y="737"/>
                    <a:pt x="3853" y="702"/>
                    <a:pt x="3706" y="702"/>
                  </a:cubicBezTo>
                  <a:cubicBezTo>
                    <a:pt x="3537" y="702"/>
                    <a:pt x="3373" y="749"/>
                    <a:pt x="3223" y="849"/>
                  </a:cubicBezTo>
                  <a:cubicBezTo>
                    <a:pt x="2662" y="1222"/>
                    <a:pt x="2429" y="1876"/>
                    <a:pt x="2569" y="2530"/>
                  </a:cubicBezTo>
                  <a:cubicBezTo>
                    <a:pt x="2756" y="3651"/>
                    <a:pt x="3036" y="4818"/>
                    <a:pt x="3410" y="5892"/>
                  </a:cubicBezTo>
                  <a:cubicBezTo>
                    <a:pt x="3690" y="6266"/>
                    <a:pt x="3923" y="6640"/>
                    <a:pt x="4157" y="7060"/>
                  </a:cubicBezTo>
                  <a:cubicBezTo>
                    <a:pt x="4204" y="7153"/>
                    <a:pt x="4204" y="7293"/>
                    <a:pt x="4157" y="7434"/>
                  </a:cubicBezTo>
                  <a:cubicBezTo>
                    <a:pt x="4110" y="7527"/>
                    <a:pt x="4063" y="7574"/>
                    <a:pt x="3970" y="7620"/>
                  </a:cubicBezTo>
                  <a:cubicBezTo>
                    <a:pt x="3923" y="7667"/>
                    <a:pt x="3877" y="7667"/>
                    <a:pt x="3830" y="7667"/>
                  </a:cubicBezTo>
                  <a:lnTo>
                    <a:pt x="3737" y="7667"/>
                  </a:lnTo>
                  <a:cubicBezTo>
                    <a:pt x="3596" y="7667"/>
                    <a:pt x="3456" y="7574"/>
                    <a:pt x="3363" y="7434"/>
                  </a:cubicBezTo>
                  <a:cubicBezTo>
                    <a:pt x="2989" y="6780"/>
                    <a:pt x="2522" y="6173"/>
                    <a:pt x="1915" y="5706"/>
                  </a:cubicBezTo>
                  <a:cubicBezTo>
                    <a:pt x="1775" y="5565"/>
                    <a:pt x="1682" y="5379"/>
                    <a:pt x="1728" y="5192"/>
                  </a:cubicBezTo>
                  <a:cubicBezTo>
                    <a:pt x="1685" y="5186"/>
                    <a:pt x="1642" y="5183"/>
                    <a:pt x="1600" y="5183"/>
                  </a:cubicBezTo>
                  <a:cubicBezTo>
                    <a:pt x="1317" y="5183"/>
                    <a:pt x="1044" y="5310"/>
                    <a:pt x="841" y="5472"/>
                  </a:cubicBezTo>
                  <a:cubicBezTo>
                    <a:pt x="0" y="6173"/>
                    <a:pt x="1168" y="7854"/>
                    <a:pt x="2336" y="9208"/>
                  </a:cubicBezTo>
                  <a:cubicBezTo>
                    <a:pt x="2709" y="9675"/>
                    <a:pt x="3129" y="10236"/>
                    <a:pt x="3550" y="10609"/>
                  </a:cubicBezTo>
                  <a:cubicBezTo>
                    <a:pt x="3737" y="10609"/>
                    <a:pt x="3923" y="10563"/>
                    <a:pt x="4157" y="10516"/>
                  </a:cubicBezTo>
                  <a:cubicBezTo>
                    <a:pt x="4297" y="10516"/>
                    <a:pt x="4437" y="10469"/>
                    <a:pt x="4577" y="10469"/>
                  </a:cubicBezTo>
                  <a:cubicBezTo>
                    <a:pt x="7099" y="10049"/>
                    <a:pt x="9621" y="9769"/>
                    <a:pt x="12189" y="9629"/>
                  </a:cubicBezTo>
                  <a:cubicBezTo>
                    <a:pt x="12189" y="9582"/>
                    <a:pt x="12189" y="9535"/>
                    <a:pt x="12189" y="9535"/>
                  </a:cubicBezTo>
                  <a:cubicBezTo>
                    <a:pt x="11956" y="4398"/>
                    <a:pt x="10882" y="1643"/>
                    <a:pt x="10695" y="1176"/>
                  </a:cubicBezTo>
                  <a:cubicBezTo>
                    <a:pt x="10481" y="748"/>
                    <a:pt x="10032" y="516"/>
                    <a:pt x="9563" y="516"/>
                  </a:cubicBezTo>
                  <a:cubicBezTo>
                    <a:pt x="9520" y="516"/>
                    <a:pt x="9477" y="518"/>
                    <a:pt x="9434" y="522"/>
                  </a:cubicBezTo>
                  <a:cubicBezTo>
                    <a:pt x="9528" y="615"/>
                    <a:pt x="9574" y="709"/>
                    <a:pt x="9621" y="802"/>
                  </a:cubicBezTo>
                  <a:cubicBezTo>
                    <a:pt x="9621" y="895"/>
                    <a:pt x="10088" y="3697"/>
                    <a:pt x="10181" y="5846"/>
                  </a:cubicBezTo>
                  <a:cubicBezTo>
                    <a:pt x="10181" y="6079"/>
                    <a:pt x="9995" y="6313"/>
                    <a:pt x="9761" y="6313"/>
                  </a:cubicBezTo>
                  <a:cubicBezTo>
                    <a:pt x="9528" y="6313"/>
                    <a:pt x="9294" y="6126"/>
                    <a:pt x="9294" y="5892"/>
                  </a:cubicBezTo>
                  <a:cubicBezTo>
                    <a:pt x="9201" y="3697"/>
                    <a:pt x="8734" y="989"/>
                    <a:pt x="8734" y="989"/>
                  </a:cubicBezTo>
                  <a:cubicBezTo>
                    <a:pt x="8734" y="802"/>
                    <a:pt x="8827" y="615"/>
                    <a:pt x="9014" y="522"/>
                  </a:cubicBezTo>
                  <a:cubicBezTo>
                    <a:pt x="8762" y="186"/>
                    <a:pt x="8359" y="1"/>
                    <a:pt x="7975" y="1"/>
                  </a:cubicBezTo>
                  <a:close/>
                </a:path>
              </a:pathLst>
            </a:custGeom>
            <a:solidFill>
              <a:srgbClr val="B18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1"/>
            <p:cNvSpPr/>
            <p:nvPr/>
          </p:nvSpPr>
          <p:spPr>
            <a:xfrm>
              <a:off x="4657025" y="359825"/>
              <a:ext cx="63075" cy="69800"/>
            </a:xfrm>
            <a:custGeom>
              <a:rect b="b" l="l" r="r" t="t"/>
              <a:pathLst>
                <a:path extrusionOk="0" h="2792" w="2523">
                  <a:moveTo>
                    <a:pt x="498" y="1"/>
                  </a:moveTo>
                  <a:cubicBezTo>
                    <a:pt x="362" y="1"/>
                    <a:pt x="226" y="63"/>
                    <a:pt x="141" y="176"/>
                  </a:cubicBezTo>
                  <a:cubicBezTo>
                    <a:pt x="94" y="222"/>
                    <a:pt x="94" y="269"/>
                    <a:pt x="47" y="316"/>
                  </a:cubicBezTo>
                  <a:cubicBezTo>
                    <a:pt x="1" y="503"/>
                    <a:pt x="94" y="689"/>
                    <a:pt x="234" y="830"/>
                  </a:cubicBezTo>
                  <a:cubicBezTo>
                    <a:pt x="841" y="1297"/>
                    <a:pt x="1308" y="1904"/>
                    <a:pt x="1682" y="2558"/>
                  </a:cubicBezTo>
                  <a:cubicBezTo>
                    <a:pt x="1775" y="2698"/>
                    <a:pt x="1915" y="2791"/>
                    <a:pt x="2056" y="2791"/>
                  </a:cubicBezTo>
                  <a:lnTo>
                    <a:pt x="2149" y="2791"/>
                  </a:lnTo>
                  <a:cubicBezTo>
                    <a:pt x="2196" y="2791"/>
                    <a:pt x="2242" y="2791"/>
                    <a:pt x="2289" y="2744"/>
                  </a:cubicBezTo>
                  <a:cubicBezTo>
                    <a:pt x="2382" y="2698"/>
                    <a:pt x="2429" y="2651"/>
                    <a:pt x="2476" y="2558"/>
                  </a:cubicBezTo>
                  <a:cubicBezTo>
                    <a:pt x="2523" y="2417"/>
                    <a:pt x="2523" y="2277"/>
                    <a:pt x="2476" y="2184"/>
                  </a:cubicBezTo>
                  <a:cubicBezTo>
                    <a:pt x="2242" y="1764"/>
                    <a:pt x="2009" y="1390"/>
                    <a:pt x="1729" y="1016"/>
                  </a:cubicBezTo>
                  <a:cubicBezTo>
                    <a:pt x="1448" y="689"/>
                    <a:pt x="1122" y="363"/>
                    <a:pt x="748" y="82"/>
                  </a:cubicBezTo>
                  <a:cubicBezTo>
                    <a:pt x="674" y="27"/>
                    <a:pt x="586" y="1"/>
                    <a:pt x="49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1"/>
            <p:cNvSpPr/>
            <p:nvPr/>
          </p:nvSpPr>
          <p:spPr>
            <a:xfrm>
              <a:off x="4300925" y="3525900"/>
              <a:ext cx="332775" cy="272075"/>
            </a:xfrm>
            <a:custGeom>
              <a:rect b="b" l="l" r="r" t="t"/>
              <a:pathLst>
                <a:path extrusionOk="0" h="10883" w="13311">
                  <a:moveTo>
                    <a:pt x="12610" y="1"/>
                  </a:moveTo>
                  <a:cubicBezTo>
                    <a:pt x="9575" y="234"/>
                    <a:pt x="5138" y="468"/>
                    <a:pt x="1" y="654"/>
                  </a:cubicBezTo>
                  <a:cubicBezTo>
                    <a:pt x="48" y="701"/>
                    <a:pt x="48" y="701"/>
                    <a:pt x="48" y="701"/>
                  </a:cubicBezTo>
                  <a:cubicBezTo>
                    <a:pt x="94" y="795"/>
                    <a:pt x="4858" y="8360"/>
                    <a:pt x="13311" y="10882"/>
                  </a:cubicBezTo>
                  <a:cubicBezTo>
                    <a:pt x="13077" y="6772"/>
                    <a:pt x="12844" y="3083"/>
                    <a:pt x="126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1"/>
            <p:cNvSpPr/>
            <p:nvPr/>
          </p:nvSpPr>
          <p:spPr>
            <a:xfrm>
              <a:off x="3342400" y="3559775"/>
              <a:ext cx="216000" cy="269725"/>
            </a:xfrm>
            <a:custGeom>
              <a:rect b="b" l="l" r="r" t="t"/>
              <a:pathLst>
                <a:path extrusionOk="0" h="10789" w="8640">
                  <a:moveTo>
                    <a:pt x="981" y="0"/>
                  </a:moveTo>
                  <a:cubicBezTo>
                    <a:pt x="701" y="3036"/>
                    <a:pt x="374" y="6725"/>
                    <a:pt x="0" y="10788"/>
                  </a:cubicBezTo>
                  <a:cubicBezTo>
                    <a:pt x="1728" y="9480"/>
                    <a:pt x="6959" y="5137"/>
                    <a:pt x="8640" y="93"/>
                  </a:cubicBezTo>
                  <a:cubicBezTo>
                    <a:pt x="5558" y="93"/>
                    <a:pt x="2942" y="93"/>
                    <a:pt x="9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1"/>
            <p:cNvSpPr/>
            <p:nvPr/>
          </p:nvSpPr>
          <p:spPr>
            <a:xfrm>
              <a:off x="3287525" y="3543425"/>
              <a:ext cx="1382375" cy="1927625"/>
            </a:xfrm>
            <a:custGeom>
              <a:rect b="b" l="l" r="r" t="t"/>
              <a:pathLst>
                <a:path extrusionOk="0" h="77105" w="55295">
                  <a:moveTo>
                    <a:pt x="40023" y="0"/>
                  </a:moveTo>
                  <a:cubicBezTo>
                    <a:pt x="30870" y="374"/>
                    <a:pt x="19755" y="701"/>
                    <a:pt x="11535" y="747"/>
                  </a:cubicBezTo>
                  <a:cubicBezTo>
                    <a:pt x="9667" y="6725"/>
                    <a:pt x="3129" y="11582"/>
                    <a:pt x="2148" y="12329"/>
                  </a:cubicBezTo>
                  <a:cubicBezTo>
                    <a:pt x="1074" y="25686"/>
                    <a:pt x="0" y="42966"/>
                    <a:pt x="374" y="54548"/>
                  </a:cubicBezTo>
                  <a:cubicBezTo>
                    <a:pt x="654" y="63141"/>
                    <a:pt x="1355" y="70800"/>
                    <a:pt x="2102" y="77104"/>
                  </a:cubicBezTo>
                  <a:lnTo>
                    <a:pt x="19521" y="77104"/>
                  </a:lnTo>
                  <a:lnTo>
                    <a:pt x="26526" y="30823"/>
                  </a:lnTo>
                  <a:cubicBezTo>
                    <a:pt x="26433" y="30730"/>
                    <a:pt x="26340" y="30636"/>
                    <a:pt x="26386" y="30496"/>
                  </a:cubicBezTo>
                  <a:lnTo>
                    <a:pt x="28208" y="15412"/>
                  </a:lnTo>
                  <a:cubicBezTo>
                    <a:pt x="28248" y="15249"/>
                    <a:pt x="28359" y="15122"/>
                    <a:pt x="28510" y="15122"/>
                  </a:cubicBezTo>
                  <a:cubicBezTo>
                    <a:pt x="28533" y="15122"/>
                    <a:pt x="28557" y="15125"/>
                    <a:pt x="28581" y="15132"/>
                  </a:cubicBezTo>
                  <a:cubicBezTo>
                    <a:pt x="28768" y="15132"/>
                    <a:pt x="28862" y="15318"/>
                    <a:pt x="28862" y="15505"/>
                  </a:cubicBezTo>
                  <a:lnTo>
                    <a:pt x="28161" y="21343"/>
                  </a:lnTo>
                  <a:lnTo>
                    <a:pt x="38762" y="77104"/>
                  </a:lnTo>
                  <a:lnTo>
                    <a:pt x="55201" y="77104"/>
                  </a:lnTo>
                  <a:cubicBezTo>
                    <a:pt x="55248" y="69259"/>
                    <a:pt x="55294" y="59264"/>
                    <a:pt x="55294" y="48663"/>
                  </a:cubicBezTo>
                  <a:cubicBezTo>
                    <a:pt x="55294" y="37642"/>
                    <a:pt x="54594" y="22697"/>
                    <a:pt x="53893" y="10788"/>
                  </a:cubicBezTo>
                  <a:lnTo>
                    <a:pt x="53660" y="10788"/>
                  </a:lnTo>
                  <a:cubicBezTo>
                    <a:pt x="44973" y="8220"/>
                    <a:pt x="40070" y="421"/>
                    <a:pt x="40023" y="327"/>
                  </a:cubicBezTo>
                  <a:cubicBezTo>
                    <a:pt x="39976" y="234"/>
                    <a:pt x="39976" y="94"/>
                    <a:pt x="4002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1"/>
            <p:cNvSpPr/>
            <p:nvPr/>
          </p:nvSpPr>
          <p:spPr>
            <a:xfrm>
              <a:off x="3946000" y="3921475"/>
              <a:ext cx="63075" cy="393700"/>
            </a:xfrm>
            <a:custGeom>
              <a:rect b="b" l="l" r="r" t="t"/>
              <a:pathLst>
                <a:path extrusionOk="0" h="15748" w="2523">
                  <a:moveTo>
                    <a:pt x="2171" y="0"/>
                  </a:moveTo>
                  <a:cubicBezTo>
                    <a:pt x="2020" y="0"/>
                    <a:pt x="1909" y="127"/>
                    <a:pt x="1869" y="290"/>
                  </a:cubicBezTo>
                  <a:lnTo>
                    <a:pt x="47" y="15374"/>
                  </a:lnTo>
                  <a:cubicBezTo>
                    <a:pt x="1" y="15514"/>
                    <a:pt x="94" y="15608"/>
                    <a:pt x="187" y="15701"/>
                  </a:cubicBezTo>
                  <a:cubicBezTo>
                    <a:pt x="234" y="15701"/>
                    <a:pt x="281" y="15748"/>
                    <a:pt x="328" y="15748"/>
                  </a:cubicBezTo>
                  <a:lnTo>
                    <a:pt x="374" y="15748"/>
                  </a:lnTo>
                  <a:cubicBezTo>
                    <a:pt x="514" y="15748"/>
                    <a:pt x="655" y="15608"/>
                    <a:pt x="655" y="15468"/>
                  </a:cubicBezTo>
                  <a:lnTo>
                    <a:pt x="1822" y="6221"/>
                  </a:lnTo>
                  <a:lnTo>
                    <a:pt x="2523" y="383"/>
                  </a:lnTo>
                  <a:cubicBezTo>
                    <a:pt x="2523" y="196"/>
                    <a:pt x="2429" y="10"/>
                    <a:pt x="2242" y="10"/>
                  </a:cubicBezTo>
                  <a:cubicBezTo>
                    <a:pt x="2218" y="3"/>
                    <a:pt x="2194" y="0"/>
                    <a:pt x="2171" y="0"/>
                  </a:cubicBezTo>
                  <a:close/>
                </a:path>
              </a:pathLst>
            </a:custGeom>
            <a:solidFill>
              <a:srgbClr val="DDD6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1"/>
            <p:cNvSpPr/>
            <p:nvPr/>
          </p:nvSpPr>
          <p:spPr>
            <a:xfrm>
              <a:off x="2565975" y="478175"/>
              <a:ext cx="2475200" cy="3334975"/>
            </a:xfrm>
            <a:custGeom>
              <a:rect b="b" l="l" r="r" t="t"/>
              <a:pathLst>
                <a:path extrusionOk="0" h="133399" w="99008">
                  <a:moveTo>
                    <a:pt x="94488" y="0"/>
                  </a:moveTo>
                  <a:cubicBezTo>
                    <a:pt x="94376" y="0"/>
                    <a:pt x="94263" y="6"/>
                    <a:pt x="94150" y="19"/>
                  </a:cubicBezTo>
                  <a:cubicBezTo>
                    <a:pt x="91582" y="159"/>
                    <a:pt x="89060" y="439"/>
                    <a:pt x="86538" y="859"/>
                  </a:cubicBezTo>
                  <a:cubicBezTo>
                    <a:pt x="86398" y="859"/>
                    <a:pt x="86258" y="906"/>
                    <a:pt x="86118" y="906"/>
                  </a:cubicBezTo>
                  <a:cubicBezTo>
                    <a:pt x="85884" y="953"/>
                    <a:pt x="85698" y="999"/>
                    <a:pt x="85511" y="999"/>
                  </a:cubicBezTo>
                  <a:cubicBezTo>
                    <a:pt x="84950" y="1093"/>
                    <a:pt x="84390" y="1233"/>
                    <a:pt x="83876" y="1466"/>
                  </a:cubicBezTo>
                  <a:cubicBezTo>
                    <a:pt x="83456" y="1746"/>
                    <a:pt x="83363" y="6090"/>
                    <a:pt x="83222" y="12068"/>
                  </a:cubicBezTo>
                  <a:cubicBezTo>
                    <a:pt x="86024" y="16224"/>
                    <a:pt x="83923" y="22108"/>
                    <a:pt x="83923" y="22108"/>
                  </a:cubicBezTo>
                  <a:cubicBezTo>
                    <a:pt x="85884" y="25704"/>
                    <a:pt x="84670" y="30421"/>
                    <a:pt x="82288" y="35045"/>
                  </a:cubicBezTo>
                  <a:cubicBezTo>
                    <a:pt x="82195" y="36352"/>
                    <a:pt x="82055" y="37660"/>
                    <a:pt x="81915" y="38921"/>
                  </a:cubicBezTo>
                  <a:cubicBezTo>
                    <a:pt x="82148" y="39808"/>
                    <a:pt x="82008" y="40789"/>
                    <a:pt x="81541" y="41630"/>
                  </a:cubicBezTo>
                  <a:cubicBezTo>
                    <a:pt x="81074" y="44665"/>
                    <a:pt x="80514" y="47140"/>
                    <a:pt x="79720" y="48682"/>
                  </a:cubicBezTo>
                  <a:cubicBezTo>
                    <a:pt x="75283" y="57321"/>
                    <a:pt x="69679" y="59797"/>
                    <a:pt x="59872" y="63860"/>
                  </a:cubicBezTo>
                  <a:lnTo>
                    <a:pt x="59919" y="64000"/>
                  </a:lnTo>
                  <a:cubicBezTo>
                    <a:pt x="60199" y="63953"/>
                    <a:pt x="60479" y="63860"/>
                    <a:pt x="60759" y="63766"/>
                  </a:cubicBezTo>
                  <a:cubicBezTo>
                    <a:pt x="60946" y="63766"/>
                    <a:pt x="61086" y="63766"/>
                    <a:pt x="61226" y="63906"/>
                  </a:cubicBezTo>
                  <a:cubicBezTo>
                    <a:pt x="61273" y="63953"/>
                    <a:pt x="61366" y="64046"/>
                    <a:pt x="61366" y="64140"/>
                  </a:cubicBezTo>
                  <a:cubicBezTo>
                    <a:pt x="61460" y="64373"/>
                    <a:pt x="61320" y="64654"/>
                    <a:pt x="61039" y="64747"/>
                  </a:cubicBezTo>
                  <a:cubicBezTo>
                    <a:pt x="60806" y="64794"/>
                    <a:pt x="60572" y="64887"/>
                    <a:pt x="60339" y="64934"/>
                  </a:cubicBezTo>
                  <a:cubicBezTo>
                    <a:pt x="58424" y="65354"/>
                    <a:pt x="56416" y="65541"/>
                    <a:pt x="54454" y="65541"/>
                  </a:cubicBezTo>
                  <a:cubicBezTo>
                    <a:pt x="51372" y="65494"/>
                    <a:pt x="48243" y="65167"/>
                    <a:pt x="45254" y="64467"/>
                  </a:cubicBezTo>
                  <a:cubicBezTo>
                    <a:pt x="44787" y="64373"/>
                    <a:pt x="44507" y="64327"/>
                    <a:pt x="44460" y="64327"/>
                  </a:cubicBezTo>
                  <a:cubicBezTo>
                    <a:pt x="44414" y="64280"/>
                    <a:pt x="44414" y="64280"/>
                    <a:pt x="44414" y="64280"/>
                  </a:cubicBezTo>
                  <a:cubicBezTo>
                    <a:pt x="44274" y="64233"/>
                    <a:pt x="44180" y="64140"/>
                    <a:pt x="44134" y="64046"/>
                  </a:cubicBezTo>
                  <a:cubicBezTo>
                    <a:pt x="36895" y="61711"/>
                    <a:pt x="30543" y="59890"/>
                    <a:pt x="25733" y="56621"/>
                  </a:cubicBezTo>
                  <a:cubicBezTo>
                    <a:pt x="23585" y="55220"/>
                    <a:pt x="21764" y="53445"/>
                    <a:pt x="20316" y="51344"/>
                  </a:cubicBezTo>
                  <a:cubicBezTo>
                    <a:pt x="20176" y="51203"/>
                    <a:pt x="20082" y="51017"/>
                    <a:pt x="19942" y="50877"/>
                  </a:cubicBezTo>
                  <a:cubicBezTo>
                    <a:pt x="19849" y="50690"/>
                    <a:pt x="19709" y="50503"/>
                    <a:pt x="19615" y="50316"/>
                  </a:cubicBezTo>
                  <a:cubicBezTo>
                    <a:pt x="19102" y="49289"/>
                    <a:pt x="18681" y="48215"/>
                    <a:pt x="18401" y="47094"/>
                  </a:cubicBezTo>
                  <a:cubicBezTo>
                    <a:pt x="17607" y="43638"/>
                    <a:pt x="17140" y="40135"/>
                    <a:pt x="16953" y="36586"/>
                  </a:cubicBezTo>
                  <a:cubicBezTo>
                    <a:pt x="16673" y="32943"/>
                    <a:pt x="16580" y="29067"/>
                    <a:pt x="16486" y="25471"/>
                  </a:cubicBezTo>
                  <a:cubicBezTo>
                    <a:pt x="16486" y="24163"/>
                    <a:pt x="16486" y="22902"/>
                    <a:pt x="16440" y="21735"/>
                  </a:cubicBezTo>
                  <a:cubicBezTo>
                    <a:pt x="16440" y="21408"/>
                    <a:pt x="16440" y="21128"/>
                    <a:pt x="16440" y="20847"/>
                  </a:cubicBezTo>
                  <a:cubicBezTo>
                    <a:pt x="16393" y="15103"/>
                    <a:pt x="16393" y="10853"/>
                    <a:pt x="15879" y="10573"/>
                  </a:cubicBezTo>
                  <a:cubicBezTo>
                    <a:pt x="15506" y="10433"/>
                    <a:pt x="15085" y="10386"/>
                    <a:pt x="14712" y="10386"/>
                  </a:cubicBezTo>
                  <a:lnTo>
                    <a:pt x="13498" y="10386"/>
                  </a:lnTo>
                  <a:cubicBezTo>
                    <a:pt x="10976" y="10433"/>
                    <a:pt x="8407" y="10620"/>
                    <a:pt x="5885" y="10947"/>
                  </a:cubicBezTo>
                  <a:cubicBezTo>
                    <a:pt x="5325" y="10993"/>
                    <a:pt x="4764" y="11087"/>
                    <a:pt x="4204" y="11274"/>
                  </a:cubicBezTo>
                  <a:cubicBezTo>
                    <a:pt x="3784" y="12581"/>
                    <a:pt x="3457" y="13889"/>
                    <a:pt x="3223" y="15243"/>
                  </a:cubicBezTo>
                  <a:cubicBezTo>
                    <a:pt x="3223" y="15243"/>
                    <a:pt x="3223" y="15290"/>
                    <a:pt x="3223" y="15290"/>
                  </a:cubicBezTo>
                  <a:cubicBezTo>
                    <a:pt x="2803" y="17345"/>
                    <a:pt x="2336" y="20054"/>
                    <a:pt x="1869" y="23183"/>
                  </a:cubicBezTo>
                  <a:cubicBezTo>
                    <a:pt x="1215" y="27619"/>
                    <a:pt x="608" y="32850"/>
                    <a:pt x="328" y="38127"/>
                  </a:cubicBezTo>
                  <a:cubicBezTo>
                    <a:pt x="1" y="42704"/>
                    <a:pt x="94" y="47327"/>
                    <a:pt x="515" y="51904"/>
                  </a:cubicBezTo>
                  <a:cubicBezTo>
                    <a:pt x="561" y="52184"/>
                    <a:pt x="608" y="52511"/>
                    <a:pt x="655" y="52791"/>
                  </a:cubicBezTo>
                  <a:cubicBezTo>
                    <a:pt x="935" y="55313"/>
                    <a:pt x="1542" y="57835"/>
                    <a:pt x="2476" y="60264"/>
                  </a:cubicBezTo>
                  <a:cubicBezTo>
                    <a:pt x="2990" y="61478"/>
                    <a:pt x="3644" y="62645"/>
                    <a:pt x="4391" y="63719"/>
                  </a:cubicBezTo>
                  <a:cubicBezTo>
                    <a:pt x="4951" y="64513"/>
                    <a:pt x="5558" y="65261"/>
                    <a:pt x="6165" y="66008"/>
                  </a:cubicBezTo>
                  <a:cubicBezTo>
                    <a:pt x="6259" y="66101"/>
                    <a:pt x="6352" y="66195"/>
                    <a:pt x="6399" y="66288"/>
                  </a:cubicBezTo>
                  <a:cubicBezTo>
                    <a:pt x="6446" y="66335"/>
                    <a:pt x="6492" y="66381"/>
                    <a:pt x="6539" y="66428"/>
                  </a:cubicBezTo>
                  <a:cubicBezTo>
                    <a:pt x="6632" y="66568"/>
                    <a:pt x="6773" y="66708"/>
                    <a:pt x="6913" y="66848"/>
                  </a:cubicBezTo>
                  <a:cubicBezTo>
                    <a:pt x="6959" y="66942"/>
                    <a:pt x="7006" y="66989"/>
                    <a:pt x="7099" y="67035"/>
                  </a:cubicBezTo>
                  <a:cubicBezTo>
                    <a:pt x="7333" y="67269"/>
                    <a:pt x="7566" y="67549"/>
                    <a:pt x="7800" y="67783"/>
                  </a:cubicBezTo>
                  <a:cubicBezTo>
                    <a:pt x="9201" y="69230"/>
                    <a:pt x="10649" y="70538"/>
                    <a:pt x="12190" y="71799"/>
                  </a:cubicBezTo>
                  <a:cubicBezTo>
                    <a:pt x="13171" y="72593"/>
                    <a:pt x="14245" y="73387"/>
                    <a:pt x="15272" y="74181"/>
                  </a:cubicBezTo>
                  <a:cubicBezTo>
                    <a:pt x="19055" y="75722"/>
                    <a:pt x="24286" y="78010"/>
                    <a:pt x="30684" y="81139"/>
                  </a:cubicBezTo>
                  <a:cubicBezTo>
                    <a:pt x="30824" y="81186"/>
                    <a:pt x="30964" y="81279"/>
                    <a:pt x="31104" y="81326"/>
                  </a:cubicBezTo>
                  <a:cubicBezTo>
                    <a:pt x="31010" y="81793"/>
                    <a:pt x="30917" y="82260"/>
                    <a:pt x="30824" y="82774"/>
                  </a:cubicBezTo>
                  <a:cubicBezTo>
                    <a:pt x="29890" y="88845"/>
                    <a:pt x="29283" y="94963"/>
                    <a:pt x="29002" y="101127"/>
                  </a:cubicBezTo>
                  <a:cubicBezTo>
                    <a:pt x="28629" y="107899"/>
                    <a:pt x="28489" y="115325"/>
                    <a:pt x="28489" y="122844"/>
                  </a:cubicBezTo>
                  <a:cubicBezTo>
                    <a:pt x="28489" y="123031"/>
                    <a:pt x="29843" y="123217"/>
                    <a:pt x="32038" y="123264"/>
                  </a:cubicBezTo>
                  <a:cubicBezTo>
                    <a:pt x="33999" y="123357"/>
                    <a:pt x="36615" y="123357"/>
                    <a:pt x="39697" y="123357"/>
                  </a:cubicBezTo>
                  <a:cubicBezTo>
                    <a:pt x="39790" y="123077"/>
                    <a:pt x="39884" y="122797"/>
                    <a:pt x="39930" y="122517"/>
                  </a:cubicBezTo>
                  <a:cubicBezTo>
                    <a:pt x="39987" y="122348"/>
                    <a:pt x="40119" y="122277"/>
                    <a:pt x="40250" y="122277"/>
                  </a:cubicBezTo>
                  <a:cubicBezTo>
                    <a:pt x="40446" y="122277"/>
                    <a:pt x="40640" y="122434"/>
                    <a:pt x="40584" y="122657"/>
                  </a:cubicBezTo>
                  <a:cubicBezTo>
                    <a:pt x="40538" y="122890"/>
                    <a:pt x="40444" y="123124"/>
                    <a:pt x="40397" y="123357"/>
                  </a:cubicBezTo>
                  <a:cubicBezTo>
                    <a:pt x="48617" y="123311"/>
                    <a:pt x="59732" y="122984"/>
                    <a:pt x="68885" y="122610"/>
                  </a:cubicBezTo>
                  <a:lnTo>
                    <a:pt x="68885" y="122610"/>
                  </a:lnTo>
                  <a:cubicBezTo>
                    <a:pt x="68838" y="122704"/>
                    <a:pt x="68838" y="122844"/>
                    <a:pt x="68885" y="122937"/>
                  </a:cubicBezTo>
                  <a:cubicBezTo>
                    <a:pt x="68932" y="123031"/>
                    <a:pt x="73835" y="130830"/>
                    <a:pt x="82522" y="133398"/>
                  </a:cubicBezTo>
                  <a:lnTo>
                    <a:pt x="82615" y="133398"/>
                  </a:lnTo>
                  <a:cubicBezTo>
                    <a:pt x="82942" y="133398"/>
                    <a:pt x="83036" y="132931"/>
                    <a:pt x="82709" y="132791"/>
                  </a:cubicBezTo>
                  <a:cubicBezTo>
                    <a:pt x="74256" y="130269"/>
                    <a:pt x="69492" y="122704"/>
                    <a:pt x="69446" y="122610"/>
                  </a:cubicBezTo>
                  <a:cubicBezTo>
                    <a:pt x="69446" y="122610"/>
                    <a:pt x="69446" y="122610"/>
                    <a:pt x="69399" y="122563"/>
                  </a:cubicBezTo>
                  <a:cubicBezTo>
                    <a:pt x="74536" y="122377"/>
                    <a:pt x="78973" y="122143"/>
                    <a:pt x="82008" y="121910"/>
                  </a:cubicBezTo>
                  <a:cubicBezTo>
                    <a:pt x="84483" y="121723"/>
                    <a:pt x="85978" y="121536"/>
                    <a:pt x="85978" y="121396"/>
                  </a:cubicBezTo>
                  <a:cubicBezTo>
                    <a:pt x="85137" y="113737"/>
                    <a:pt x="84390" y="105984"/>
                    <a:pt x="83503" y="98839"/>
                  </a:cubicBezTo>
                  <a:cubicBezTo>
                    <a:pt x="82849" y="93282"/>
                    <a:pt x="82102" y="88098"/>
                    <a:pt x="81214" y="83614"/>
                  </a:cubicBezTo>
                  <a:cubicBezTo>
                    <a:pt x="80934" y="82307"/>
                    <a:pt x="80654" y="81092"/>
                    <a:pt x="80374" y="79925"/>
                  </a:cubicBezTo>
                  <a:cubicBezTo>
                    <a:pt x="80187" y="79084"/>
                    <a:pt x="79953" y="78290"/>
                    <a:pt x="79720" y="77496"/>
                  </a:cubicBezTo>
                  <a:cubicBezTo>
                    <a:pt x="79860" y="77403"/>
                    <a:pt x="79953" y="77310"/>
                    <a:pt x="80093" y="77170"/>
                  </a:cubicBezTo>
                  <a:cubicBezTo>
                    <a:pt x="85231" y="72826"/>
                    <a:pt x="90648" y="67035"/>
                    <a:pt x="94104" y="61291"/>
                  </a:cubicBezTo>
                  <a:cubicBezTo>
                    <a:pt x="94150" y="61198"/>
                    <a:pt x="94244" y="61057"/>
                    <a:pt x="94291" y="60964"/>
                  </a:cubicBezTo>
                  <a:cubicBezTo>
                    <a:pt x="94337" y="60871"/>
                    <a:pt x="94384" y="60777"/>
                    <a:pt x="94431" y="60684"/>
                  </a:cubicBezTo>
                  <a:cubicBezTo>
                    <a:pt x="95458" y="58956"/>
                    <a:pt x="96299" y="57135"/>
                    <a:pt x="96953" y="55267"/>
                  </a:cubicBezTo>
                  <a:cubicBezTo>
                    <a:pt x="98213" y="51390"/>
                    <a:pt x="98774" y="46253"/>
                    <a:pt x="98961" y="40649"/>
                  </a:cubicBezTo>
                  <a:cubicBezTo>
                    <a:pt x="98961" y="39668"/>
                    <a:pt x="99007" y="38687"/>
                    <a:pt x="99007" y="37660"/>
                  </a:cubicBezTo>
                  <a:cubicBezTo>
                    <a:pt x="99007" y="37053"/>
                    <a:pt x="99007" y="36399"/>
                    <a:pt x="99007" y="35792"/>
                  </a:cubicBezTo>
                  <a:cubicBezTo>
                    <a:pt x="99007" y="35045"/>
                    <a:pt x="98961" y="34251"/>
                    <a:pt x="98961" y="33504"/>
                  </a:cubicBezTo>
                  <a:cubicBezTo>
                    <a:pt x="98914" y="31962"/>
                    <a:pt x="98867" y="30468"/>
                    <a:pt x="98774" y="28974"/>
                  </a:cubicBezTo>
                  <a:cubicBezTo>
                    <a:pt x="98727" y="27666"/>
                    <a:pt x="98634" y="26358"/>
                    <a:pt x="98540" y="25051"/>
                  </a:cubicBezTo>
                  <a:cubicBezTo>
                    <a:pt x="98494" y="24117"/>
                    <a:pt x="98400" y="23136"/>
                    <a:pt x="98354" y="22155"/>
                  </a:cubicBezTo>
                  <a:cubicBezTo>
                    <a:pt x="97373" y="10340"/>
                    <a:pt x="95645" y="345"/>
                    <a:pt x="95411" y="112"/>
                  </a:cubicBezTo>
                  <a:cubicBezTo>
                    <a:pt x="95104" y="44"/>
                    <a:pt x="94796" y="0"/>
                    <a:pt x="94488" y="0"/>
                  </a:cubicBezTo>
                  <a:close/>
                </a:path>
              </a:pathLst>
            </a:custGeom>
            <a:solidFill>
              <a:srgbClr val="DDD6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1"/>
            <p:cNvSpPr/>
            <p:nvPr/>
          </p:nvSpPr>
          <p:spPr>
            <a:xfrm>
              <a:off x="3322550" y="3535075"/>
              <a:ext cx="259450" cy="320100"/>
            </a:xfrm>
            <a:custGeom>
              <a:rect b="b" l="l" r="r" t="t"/>
              <a:pathLst>
                <a:path extrusionOk="0" h="12804" w="10378">
                  <a:moveTo>
                    <a:pt x="9987" y="1"/>
                  </a:moveTo>
                  <a:cubicBezTo>
                    <a:pt x="9856" y="1"/>
                    <a:pt x="9724" y="72"/>
                    <a:pt x="9667" y="241"/>
                  </a:cubicBezTo>
                  <a:cubicBezTo>
                    <a:pt x="9621" y="521"/>
                    <a:pt x="9527" y="801"/>
                    <a:pt x="9434" y="1081"/>
                  </a:cubicBezTo>
                  <a:cubicBezTo>
                    <a:pt x="7753" y="6125"/>
                    <a:pt x="2522" y="10468"/>
                    <a:pt x="794" y="11776"/>
                  </a:cubicBezTo>
                  <a:cubicBezTo>
                    <a:pt x="467" y="12056"/>
                    <a:pt x="280" y="12196"/>
                    <a:pt x="234" y="12196"/>
                  </a:cubicBezTo>
                  <a:cubicBezTo>
                    <a:pt x="0" y="12383"/>
                    <a:pt x="94" y="12804"/>
                    <a:pt x="421" y="12804"/>
                  </a:cubicBezTo>
                  <a:cubicBezTo>
                    <a:pt x="514" y="12804"/>
                    <a:pt x="561" y="12757"/>
                    <a:pt x="607" y="12757"/>
                  </a:cubicBezTo>
                  <a:cubicBezTo>
                    <a:pt x="654" y="12710"/>
                    <a:pt x="701" y="12663"/>
                    <a:pt x="747" y="12663"/>
                  </a:cubicBezTo>
                  <a:cubicBezTo>
                    <a:pt x="1728" y="11916"/>
                    <a:pt x="8266" y="7059"/>
                    <a:pt x="10134" y="1081"/>
                  </a:cubicBezTo>
                  <a:cubicBezTo>
                    <a:pt x="10181" y="848"/>
                    <a:pt x="10275" y="614"/>
                    <a:pt x="10321" y="381"/>
                  </a:cubicBezTo>
                  <a:cubicBezTo>
                    <a:pt x="10377" y="158"/>
                    <a:pt x="10183" y="1"/>
                    <a:pt x="9987" y="1"/>
                  </a:cubicBezTo>
                  <a:close/>
                </a:path>
              </a:pathLst>
            </a:custGeom>
            <a:solidFill>
              <a:srgbClr val="DDD6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1"/>
            <p:cNvSpPr/>
            <p:nvPr/>
          </p:nvSpPr>
          <p:spPr>
            <a:xfrm>
              <a:off x="4354650" y="1594800"/>
              <a:ext cx="108600" cy="124950"/>
            </a:xfrm>
            <a:custGeom>
              <a:rect b="b" l="l" r="r" t="t"/>
              <a:pathLst>
                <a:path extrusionOk="0" h="4998" w="4344">
                  <a:moveTo>
                    <a:pt x="4343" y="0"/>
                  </a:moveTo>
                  <a:lnTo>
                    <a:pt x="4343" y="0"/>
                  </a:lnTo>
                  <a:cubicBezTo>
                    <a:pt x="3503" y="140"/>
                    <a:pt x="2615" y="234"/>
                    <a:pt x="1728" y="327"/>
                  </a:cubicBezTo>
                  <a:cubicBezTo>
                    <a:pt x="1308" y="1915"/>
                    <a:pt x="701" y="3503"/>
                    <a:pt x="0" y="4997"/>
                  </a:cubicBezTo>
                  <a:cubicBezTo>
                    <a:pt x="887" y="4063"/>
                    <a:pt x="2522" y="2289"/>
                    <a:pt x="43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1"/>
            <p:cNvSpPr/>
            <p:nvPr/>
          </p:nvSpPr>
          <p:spPr>
            <a:xfrm>
              <a:off x="3268850" y="1559775"/>
              <a:ext cx="137775" cy="144800"/>
            </a:xfrm>
            <a:custGeom>
              <a:rect b="b" l="l" r="r" t="t"/>
              <a:pathLst>
                <a:path extrusionOk="0" h="5792" w="5511">
                  <a:moveTo>
                    <a:pt x="0" y="0"/>
                  </a:moveTo>
                  <a:lnTo>
                    <a:pt x="0" y="0"/>
                  </a:lnTo>
                  <a:cubicBezTo>
                    <a:pt x="2849" y="3176"/>
                    <a:pt x="5464" y="5791"/>
                    <a:pt x="5464" y="5791"/>
                  </a:cubicBezTo>
                  <a:lnTo>
                    <a:pt x="5511" y="5791"/>
                  </a:lnTo>
                  <a:cubicBezTo>
                    <a:pt x="4623" y="4157"/>
                    <a:pt x="3923" y="2429"/>
                    <a:pt x="3409" y="654"/>
                  </a:cubicBezTo>
                  <a:cubicBezTo>
                    <a:pt x="2242" y="514"/>
                    <a:pt x="1121" y="28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1"/>
            <p:cNvSpPr/>
            <p:nvPr/>
          </p:nvSpPr>
          <p:spPr>
            <a:xfrm>
              <a:off x="2978125" y="268350"/>
              <a:ext cx="1738475" cy="1144325"/>
            </a:xfrm>
            <a:custGeom>
              <a:rect b="b" l="l" r="r" t="t"/>
              <a:pathLst>
                <a:path extrusionOk="0" h="45773" w="69539">
                  <a:moveTo>
                    <a:pt x="38473" y="1"/>
                  </a:moveTo>
                  <a:cubicBezTo>
                    <a:pt x="35768" y="1"/>
                    <a:pt x="33564" y="787"/>
                    <a:pt x="30776" y="2714"/>
                  </a:cubicBezTo>
                  <a:cubicBezTo>
                    <a:pt x="30776" y="2714"/>
                    <a:pt x="28836" y="1303"/>
                    <a:pt x="25422" y="1303"/>
                  </a:cubicBezTo>
                  <a:cubicBezTo>
                    <a:pt x="24533" y="1303"/>
                    <a:pt x="23544" y="1399"/>
                    <a:pt x="22464" y="1640"/>
                  </a:cubicBezTo>
                  <a:cubicBezTo>
                    <a:pt x="17700" y="2714"/>
                    <a:pt x="17000" y="6217"/>
                    <a:pt x="17000" y="6217"/>
                  </a:cubicBezTo>
                  <a:cubicBezTo>
                    <a:pt x="16752" y="6197"/>
                    <a:pt x="16505" y="6187"/>
                    <a:pt x="16259" y="6187"/>
                  </a:cubicBezTo>
                  <a:cubicBezTo>
                    <a:pt x="13023" y="6187"/>
                    <a:pt x="9959" y="7879"/>
                    <a:pt x="8267" y="10700"/>
                  </a:cubicBezTo>
                  <a:cubicBezTo>
                    <a:pt x="7052" y="12568"/>
                    <a:pt x="6212" y="15137"/>
                    <a:pt x="6492" y="18873"/>
                  </a:cubicBezTo>
                  <a:cubicBezTo>
                    <a:pt x="6492" y="18873"/>
                    <a:pt x="0" y="25364"/>
                    <a:pt x="3410" y="32556"/>
                  </a:cubicBezTo>
                  <a:cubicBezTo>
                    <a:pt x="4017" y="33724"/>
                    <a:pt x="4764" y="34845"/>
                    <a:pt x="5651" y="35779"/>
                  </a:cubicBezTo>
                  <a:cubicBezTo>
                    <a:pt x="5324" y="35919"/>
                    <a:pt x="5044" y="36106"/>
                    <a:pt x="4857" y="36386"/>
                  </a:cubicBezTo>
                  <a:cubicBezTo>
                    <a:pt x="4204" y="37086"/>
                    <a:pt x="3503" y="38581"/>
                    <a:pt x="4437" y="41570"/>
                  </a:cubicBezTo>
                  <a:cubicBezTo>
                    <a:pt x="4764" y="42457"/>
                    <a:pt x="5184" y="43344"/>
                    <a:pt x="5698" y="44138"/>
                  </a:cubicBezTo>
                  <a:cubicBezTo>
                    <a:pt x="5978" y="44512"/>
                    <a:pt x="6212" y="44932"/>
                    <a:pt x="6539" y="45352"/>
                  </a:cubicBezTo>
                  <a:cubicBezTo>
                    <a:pt x="6632" y="45026"/>
                    <a:pt x="6819" y="44745"/>
                    <a:pt x="7052" y="44512"/>
                  </a:cubicBezTo>
                  <a:cubicBezTo>
                    <a:pt x="7519" y="44045"/>
                    <a:pt x="8080" y="43718"/>
                    <a:pt x="8734" y="43578"/>
                  </a:cubicBezTo>
                  <a:cubicBezTo>
                    <a:pt x="9234" y="43449"/>
                    <a:pt x="9789" y="43398"/>
                    <a:pt x="10366" y="43398"/>
                  </a:cubicBezTo>
                  <a:cubicBezTo>
                    <a:pt x="11459" y="43398"/>
                    <a:pt x="12628" y="43581"/>
                    <a:pt x="13637" y="43765"/>
                  </a:cubicBezTo>
                  <a:cubicBezTo>
                    <a:pt x="13544" y="41943"/>
                    <a:pt x="13590" y="40075"/>
                    <a:pt x="13684" y="38254"/>
                  </a:cubicBezTo>
                  <a:cubicBezTo>
                    <a:pt x="14857" y="39517"/>
                    <a:pt x="16815" y="40780"/>
                    <a:pt x="20104" y="40780"/>
                  </a:cubicBezTo>
                  <a:cubicBezTo>
                    <a:pt x="20220" y="40780"/>
                    <a:pt x="20337" y="40779"/>
                    <a:pt x="20456" y="40776"/>
                  </a:cubicBezTo>
                  <a:cubicBezTo>
                    <a:pt x="22931" y="40682"/>
                    <a:pt x="25219" y="39375"/>
                    <a:pt x="26573" y="37320"/>
                  </a:cubicBezTo>
                  <a:cubicBezTo>
                    <a:pt x="27274" y="38207"/>
                    <a:pt x="28161" y="38954"/>
                    <a:pt x="29235" y="39468"/>
                  </a:cubicBezTo>
                  <a:cubicBezTo>
                    <a:pt x="30636" y="40169"/>
                    <a:pt x="32224" y="40636"/>
                    <a:pt x="33812" y="40822"/>
                  </a:cubicBezTo>
                  <a:cubicBezTo>
                    <a:pt x="34618" y="40928"/>
                    <a:pt x="35450" y="40980"/>
                    <a:pt x="36268" y="40980"/>
                  </a:cubicBezTo>
                  <a:cubicBezTo>
                    <a:pt x="36541" y="40980"/>
                    <a:pt x="36813" y="40974"/>
                    <a:pt x="37081" y="40963"/>
                  </a:cubicBezTo>
                  <a:cubicBezTo>
                    <a:pt x="38062" y="40963"/>
                    <a:pt x="38996" y="40822"/>
                    <a:pt x="39930" y="40636"/>
                  </a:cubicBezTo>
                  <a:cubicBezTo>
                    <a:pt x="41097" y="40449"/>
                    <a:pt x="42218" y="40028"/>
                    <a:pt x="43246" y="39468"/>
                  </a:cubicBezTo>
                  <a:cubicBezTo>
                    <a:pt x="44086" y="39001"/>
                    <a:pt x="44787" y="38347"/>
                    <a:pt x="45254" y="37553"/>
                  </a:cubicBezTo>
                  <a:cubicBezTo>
                    <a:pt x="45254" y="37553"/>
                    <a:pt x="48523" y="41523"/>
                    <a:pt x="53753" y="41663"/>
                  </a:cubicBezTo>
                  <a:cubicBezTo>
                    <a:pt x="53931" y="41673"/>
                    <a:pt x="54109" y="41679"/>
                    <a:pt x="54286" y="41679"/>
                  </a:cubicBezTo>
                  <a:cubicBezTo>
                    <a:pt x="55695" y="41679"/>
                    <a:pt x="57091" y="41351"/>
                    <a:pt x="58377" y="40729"/>
                  </a:cubicBezTo>
                  <a:lnTo>
                    <a:pt x="58377" y="40729"/>
                  </a:lnTo>
                  <a:cubicBezTo>
                    <a:pt x="58377" y="42130"/>
                    <a:pt x="58330" y="43531"/>
                    <a:pt x="58190" y="44979"/>
                  </a:cubicBezTo>
                  <a:cubicBezTo>
                    <a:pt x="59012" y="44869"/>
                    <a:pt x="59941" y="44774"/>
                    <a:pt x="60852" y="44774"/>
                  </a:cubicBezTo>
                  <a:cubicBezTo>
                    <a:pt x="62269" y="44774"/>
                    <a:pt x="63642" y="45005"/>
                    <a:pt x="64495" y="45773"/>
                  </a:cubicBezTo>
                  <a:cubicBezTo>
                    <a:pt x="64962" y="44979"/>
                    <a:pt x="65429" y="44185"/>
                    <a:pt x="65802" y="43438"/>
                  </a:cubicBezTo>
                  <a:cubicBezTo>
                    <a:pt x="68184" y="38814"/>
                    <a:pt x="69398" y="34097"/>
                    <a:pt x="67437" y="30501"/>
                  </a:cubicBezTo>
                  <a:cubicBezTo>
                    <a:pt x="67437" y="30501"/>
                    <a:pt x="69538" y="24617"/>
                    <a:pt x="66736" y="20461"/>
                  </a:cubicBezTo>
                  <a:cubicBezTo>
                    <a:pt x="65756" y="19059"/>
                    <a:pt x="64308" y="17985"/>
                    <a:pt x="62673" y="17425"/>
                  </a:cubicBezTo>
                  <a:cubicBezTo>
                    <a:pt x="62673" y="17425"/>
                    <a:pt x="64256" y="4302"/>
                    <a:pt x="48839" y="4302"/>
                  </a:cubicBezTo>
                  <a:cubicBezTo>
                    <a:pt x="48811" y="4302"/>
                    <a:pt x="48784" y="4302"/>
                    <a:pt x="48756" y="4302"/>
                  </a:cubicBezTo>
                  <a:cubicBezTo>
                    <a:pt x="48756" y="4302"/>
                    <a:pt x="45861" y="939"/>
                    <a:pt x="41611" y="285"/>
                  </a:cubicBezTo>
                  <a:cubicBezTo>
                    <a:pt x="40468" y="101"/>
                    <a:pt x="39438" y="1"/>
                    <a:pt x="384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1"/>
            <p:cNvSpPr/>
            <p:nvPr/>
          </p:nvSpPr>
          <p:spPr>
            <a:xfrm>
              <a:off x="3959125" y="1364300"/>
              <a:ext cx="114175" cy="96850"/>
            </a:xfrm>
            <a:custGeom>
              <a:rect b="b" l="l" r="r" t="t"/>
              <a:pathLst>
                <a:path extrusionOk="0" h="3874" w="4567">
                  <a:moveTo>
                    <a:pt x="2513" y="1"/>
                  </a:moveTo>
                  <a:cubicBezTo>
                    <a:pt x="986" y="1"/>
                    <a:pt x="1" y="1780"/>
                    <a:pt x="970" y="3102"/>
                  </a:cubicBezTo>
                  <a:cubicBezTo>
                    <a:pt x="1370" y="3629"/>
                    <a:pt x="1939" y="3873"/>
                    <a:pt x="2502" y="3873"/>
                  </a:cubicBezTo>
                  <a:cubicBezTo>
                    <a:pt x="3386" y="3873"/>
                    <a:pt x="4255" y="3271"/>
                    <a:pt x="4426" y="2215"/>
                  </a:cubicBezTo>
                  <a:cubicBezTo>
                    <a:pt x="4566" y="1188"/>
                    <a:pt x="3866" y="207"/>
                    <a:pt x="2791" y="20"/>
                  </a:cubicBezTo>
                  <a:cubicBezTo>
                    <a:pt x="2697" y="7"/>
                    <a:pt x="2604" y="1"/>
                    <a:pt x="25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1"/>
            <p:cNvSpPr/>
            <p:nvPr/>
          </p:nvSpPr>
          <p:spPr>
            <a:xfrm>
              <a:off x="3711250" y="1362050"/>
              <a:ext cx="114525" cy="96300"/>
            </a:xfrm>
            <a:custGeom>
              <a:rect b="b" l="l" r="r" t="t"/>
              <a:pathLst>
                <a:path extrusionOk="0" h="3852" w="4581">
                  <a:moveTo>
                    <a:pt x="2457" y="1"/>
                  </a:moveTo>
                  <a:cubicBezTo>
                    <a:pt x="1050" y="1"/>
                    <a:pt x="0" y="1569"/>
                    <a:pt x="798" y="2912"/>
                  </a:cubicBezTo>
                  <a:cubicBezTo>
                    <a:pt x="1167" y="3549"/>
                    <a:pt x="1808" y="3851"/>
                    <a:pt x="2446" y="3851"/>
                  </a:cubicBezTo>
                  <a:cubicBezTo>
                    <a:pt x="3258" y="3851"/>
                    <a:pt x="4065" y="3361"/>
                    <a:pt x="4300" y="2445"/>
                  </a:cubicBezTo>
                  <a:cubicBezTo>
                    <a:pt x="4580" y="1418"/>
                    <a:pt x="3973" y="344"/>
                    <a:pt x="2946" y="63"/>
                  </a:cubicBezTo>
                  <a:cubicBezTo>
                    <a:pt x="2780" y="21"/>
                    <a:pt x="2616" y="1"/>
                    <a:pt x="24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1"/>
            <p:cNvSpPr/>
            <p:nvPr/>
          </p:nvSpPr>
          <p:spPr>
            <a:xfrm>
              <a:off x="3802525" y="1576100"/>
              <a:ext cx="180750" cy="46750"/>
            </a:xfrm>
            <a:custGeom>
              <a:rect b="b" l="l" r="r" t="t"/>
              <a:pathLst>
                <a:path extrusionOk="0" h="1870" w="7230">
                  <a:moveTo>
                    <a:pt x="6495" y="1"/>
                  </a:moveTo>
                  <a:cubicBezTo>
                    <a:pt x="6403" y="1"/>
                    <a:pt x="6305" y="29"/>
                    <a:pt x="6207" y="94"/>
                  </a:cubicBezTo>
                  <a:cubicBezTo>
                    <a:pt x="5384" y="603"/>
                    <a:pt x="4448" y="860"/>
                    <a:pt x="3510" y="860"/>
                  </a:cubicBezTo>
                  <a:cubicBezTo>
                    <a:pt x="2638" y="860"/>
                    <a:pt x="1764" y="638"/>
                    <a:pt x="976" y="188"/>
                  </a:cubicBezTo>
                  <a:cubicBezTo>
                    <a:pt x="878" y="122"/>
                    <a:pt x="781" y="94"/>
                    <a:pt x="692" y="94"/>
                  </a:cubicBezTo>
                  <a:cubicBezTo>
                    <a:pt x="269" y="94"/>
                    <a:pt x="0" y="720"/>
                    <a:pt x="462" y="1028"/>
                  </a:cubicBezTo>
                  <a:cubicBezTo>
                    <a:pt x="1396" y="1589"/>
                    <a:pt x="2424" y="1869"/>
                    <a:pt x="3498" y="1869"/>
                  </a:cubicBezTo>
                  <a:cubicBezTo>
                    <a:pt x="3591" y="1869"/>
                    <a:pt x="3685" y="1822"/>
                    <a:pt x="3778" y="1822"/>
                  </a:cubicBezTo>
                  <a:cubicBezTo>
                    <a:pt x="4806" y="1822"/>
                    <a:pt x="5880" y="1495"/>
                    <a:pt x="6767" y="935"/>
                  </a:cubicBezTo>
                  <a:cubicBezTo>
                    <a:pt x="7229" y="627"/>
                    <a:pt x="6929" y="1"/>
                    <a:pt x="64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1"/>
            <p:cNvSpPr/>
            <p:nvPr/>
          </p:nvSpPr>
          <p:spPr>
            <a:xfrm>
              <a:off x="4460825" y="1433825"/>
              <a:ext cx="108675" cy="87450"/>
            </a:xfrm>
            <a:custGeom>
              <a:rect b="b" l="l" r="r" t="t"/>
              <a:pathLst>
                <a:path extrusionOk="0" h="3498" w="4347">
                  <a:moveTo>
                    <a:pt x="1478" y="0"/>
                  </a:moveTo>
                  <a:cubicBezTo>
                    <a:pt x="1173" y="0"/>
                    <a:pt x="867" y="29"/>
                    <a:pt x="563" y="88"/>
                  </a:cubicBezTo>
                  <a:cubicBezTo>
                    <a:pt x="0" y="304"/>
                    <a:pt x="200" y="1083"/>
                    <a:pt x="717" y="1083"/>
                  </a:cubicBezTo>
                  <a:cubicBezTo>
                    <a:pt x="757" y="1083"/>
                    <a:pt x="800" y="1079"/>
                    <a:pt x="844" y="1069"/>
                  </a:cubicBezTo>
                  <a:cubicBezTo>
                    <a:pt x="1054" y="1022"/>
                    <a:pt x="1252" y="999"/>
                    <a:pt x="1451" y="999"/>
                  </a:cubicBezTo>
                  <a:cubicBezTo>
                    <a:pt x="1649" y="999"/>
                    <a:pt x="1848" y="1022"/>
                    <a:pt x="2058" y="1069"/>
                  </a:cubicBezTo>
                  <a:cubicBezTo>
                    <a:pt x="1684" y="1629"/>
                    <a:pt x="1311" y="2143"/>
                    <a:pt x="844" y="2656"/>
                  </a:cubicBezTo>
                  <a:cubicBezTo>
                    <a:pt x="657" y="2843"/>
                    <a:pt x="657" y="3170"/>
                    <a:pt x="844" y="3357"/>
                  </a:cubicBezTo>
                  <a:cubicBezTo>
                    <a:pt x="937" y="3450"/>
                    <a:pt x="1077" y="3497"/>
                    <a:pt x="1217" y="3497"/>
                  </a:cubicBezTo>
                  <a:cubicBezTo>
                    <a:pt x="1357" y="3497"/>
                    <a:pt x="1451" y="3450"/>
                    <a:pt x="1544" y="3357"/>
                  </a:cubicBezTo>
                  <a:cubicBezTo>
                    <a:pt x="2104" y="2750"/>
                    <a:pt x="2618" y="2096"/>
                    <a:pt x="3038" y="1349"/>
                  </a:cubicBezTo>
                  <a:cubicBezTo>
                    <a:pt x="3179" y="1442"/>
                    <a:pt x="3365" y="1536"/>
                    <a:pt x="3506" y="1629"/>
                  </a:cubicBezTo>
                  <a:cubicBezTo>
                    <a:pt x="3552" y="1676"/>
                    <a:pt x="3552" y="1676"/>
                    <a:pt x="3599" y="1676"/>
                  </a:cubicBezTo>
                  <a:cubicBezTo>
                    <a:pt x="3646" y="1722"/>
                    <a:pt x="3739" y="1722"/>
                    <a:pt x="3786" y="1722"/>
                  </a:cubicBezTo>
                  <a:cubicBezTo>
                    <a:pt x="3973" y="1722"/>
                    <a:pt x="4113" y="1629"/>
                    <a:pt x="4206" y="1489"/>
                  </a:cubicBezTo>
                  <a:cubicBezTo>
                    <a:pt x="4346" y="1302"/>
                    <a:pt x="4299" y="1022"/>
                    <a:pt x="4113" y="882"/>
                  </a:cubicBezTo>
                  <a:cubicBezTo>
                    <a:pt x="4113" y="835"/>
                    <a:pt x="4066" y="835"/>
                    <a:pt x="4066" y="788"/>
                  </a:cubicBezTo>
                  <a:cubicBezTo>
                    <a:pt x="3295" y="263"/>
                    <a:pt x="2393" y="0"/>
                    <a:pt x="14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1"/>
            <p:cNvSpPr/>
            <p:nvPr/>
          </p:nvSpPr>
          <p:spPr>
            <a:xfrm>
              <a:off x="3181275" y="1400200"/>
              <a:ext cx="105100" cy="87200"/>
            </a:xfrm>
            <a:custGeom>
              <a:rect b="b" l="l" r="r" t="t"/>
              <a:pathLst>
                <a:path extrusionOk="0" h="3488" w="4204">
                  <a:moveTo>
                    <a:pt x="2733" y="0"/>
                  </a:moveTo>
                  <a:cubicBezTo>
                    <a:pt x="2081" y="0"/>
                    <a:pt x="1441" y="135"/>
                    <a:pt x="841" y="405"/>
                  </a:cubicBezTo>
                  <a:cubicBezTo>
                    <a:pt x="654" y="499"/>
                    <a:pt x="467" y="545"/>
                    <a:pt x="327" y="639"/>
                  </a:cubicBezTo>
                  <a:cubicBezTo>
                    <a:pt x="94" y="779"/>
                    <a:pt x="0" y="1106"/>
                    <a:pt x="141" y="1339"/>
                  </a:cubicBezTo>
                  <a:cubicBezTo>
                    <a:pt x="236" y="1498"/>
                    <a:pt x="396" y="1592"/>
                    <a:pt x="562" y="1592"/>
                  </a:cubicBezTo>
                  <a:cubicBezTo>
                    <a:pt x="640" y="1592"/>
                    <a:pt x="719" y="1571"/>
                    <a:pt x="794" y="1526"/>
                  </a:cubicBezTo>
                  <a:cubicBezTo>
                    <a:pt x="841" y="1526"/>
                    <a:pt x="888" y="1480"/>
                    <a:pt x="888" y="1480"/>
                  </a:cubicBezTo>
                  <a:cubicBezTo>
                    <a:pt x="1028" y="1433"/>
                    <a:pt x="1168" y="1339"/>
                    <a:pt x="1308" y="1293"/>
                  </a:cubicBezTo>
                  <a:cubicBezTo>
                    <a:pt x="1682" y="1993"/>
                    <a:pt x="2149" y="2694"/>
                    <a:pt x="2662" y="3348"/>
                  </a:cubicBezTo>
                  <a:cubicBezTo>
                    <a:pt x="2756" y="3441"/>
                    <a:pt x="2896" y="3488"/>
                    <a:pt x="3036" y="3488"/>
                  </a:cubicBezTo>
                  <a:cubicBezTo>
                    <a:pt x="3176" y="3488"/>
                    <a:pt x="3270" y="3441"/>
                    <a:pt x="3363" y="3394"/>
                  </a:cubicBezTo>
                  <a:cubicBezTo>
                    <a:pt x="3596" y="3207"/>
                    <a:pt x="3596" y="2881"/>
                    <a:pt x="3410" y="2647"/>
                  </a:cubicBezTo>
                  <a:cubicBezTo>
                    <a:pt x="2989" y="2180"/>
                    <a:pt x="2616" y="1620"/>
                    <a:pt x="2289" y="1013"/>
                  </a:cubicBezTo>
                  <a:cubicBezTo>
                    <a:pt x="2443" y="995"/>
                    <a:pt x="2596" y="985"/>
                    <a:pt x="2748" y="985"/>
                  </a:cubicBezTo>
                  <a:cubicBezTo>
                    <a:pt x="3011" y="985"/>
                    <a:pt x="3266" y="1017"/>
                    <a:pt x="3503" y="1106"/>
                  </a:cubicBezTo>
                  <a:cubicBezTo>
                    <a:pt x="3541" y="1113"/>
                    <a:pt x="3580" y="1117"/>
                    <a:pt x="3619" y="1117"/>
                  </a:cubicBezTo>
                  <a:cubicBezTo>
                    <a:pt x="3823" y="1117"/>
                    <a:pt x="4032" y="1014"/>
                    <a:pt x="4110" y="779"/>
                  </a:cubicBezTo>
                  <a:cubicBezTo>
                    <a:pt x="4204" y="545"/>
                    <a:pt x="4063" y="265"/>
                    <a:pt x="3830" y="125"/>
                  </a:cubicBezTo>
                  <a:cubicBezTo>
                    <a:pt x="3463" y="42"/>
                    <a:pt x="3096" y="0"/>
                    <a:pt x="2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1"/>
            <p:cNvSpPr/>
            <p:nvPr/>
          </p:nvSpPr>
          <p:spPr>
            <a:xfrm>
              <a:off x="3124075" y="1201325"/>
              <a:ext cx="1495625" cy="890250"/>
            </a:xfrm>
            <a:custGeom>
              <a:rect b="b" l="l" r="r" t="t"/>
              <a:pathLst>
                <a:path extrusionOk="0" h="35610" w="59825">
                  <a:moveTo>
                    <a:pt x="25932" y="6449"/>
                  </a:moveTo>
                  <a:cubicBezTo>
                    <a:pt x="26576" y="6449"/>
                    <a:pt x="27227" y="6762"/>
                    <a:pt x="27600" y="7426"/>
                  </a:cubicBezTo>
                  <a:cubicBezTo>
                    <a:pt x="28350" y="8716"/>
                    <a:pt x="27356" y="10303"/>
                    <a:pt x="25974" y="10303"/>
                  </a:cubicBezTo>
                  <a:cubicBezTo>
                    <a:pt x="25805" y="10303"/>
                    <a:pt x="25630" y="10279"/>
                    <a:pt x="25452" y="10228"/>
                  </a:cubicBezTo>
                  <a:cubicBezTo>
                    <a:pt x="24425" y="9948"/>
                    <a:pt x="23818" y="8874"/>
                    <a:pt x="24098" y="7847"/>
                  </a:cubicBezTo>
                  <a:cubicBezTo>
                    <a:pt x="24331" y="6939"/>
                    <a:pt x="25127" y="6449"/>
                    <a:pt x="25932" y="6449"/>
                  </a:cubicBezTo>
                  <a:close/>
                  <a:moveTo>
                    <a:pt x="35915" y="6520"/>
                  </a:moveTo>
                  <a:cubicBezTo>
                    <a:pt x="36006" y="6520"/>
                    <a:pt x="36099" y="6526"/>
                    <a:pt x="36193" y="6539"/>
                  </a:cubicBezTo>
                  <a:cubicBezTo>
                    <a:pt x="37268" y="6726"/>
                    <a:pt x="37968" y="7707"/>
                    <a:pt x="37828" y="8734"/>
                  </a:cubicBezTo>
                  <a:cubicBezTo>
                    <a:pt x="37657" y="9790"/>
                    <a:pt x="36788" y="10392"/>
                    <a:pt x="35904" y="10392"/>
                  </a:cubicBezTo>
                  <a:cubicBezTo>
                    <a:pt x="35341" y="10392"/>
                    <a:pt x="34772" y="10148"/>
                    <a:pt x="34372" y="9621"/>
                  </a:cubicBezTo>
                  <a:cubicBezTo>
                    <a:pt x="33403" y="8299"/>
                    <a:pt x="34388" y="6520"/>
                    <a:pt x="35915" y="6520"/>
                  </a:cubicBezTo>
                  <a:close/>
                  <a:moveTo>
                    <a:pt x="5021" y="7955"/>
                  </a:moveTo>
                  <a:cubicBezTo>
                    <a:pt x="5384" y="7955"/>
                    <a:pt x="5751" y="7997"/>
                    <a:pt x="6118" y="8080"/>
                  </a:cubicBezTo>
                  <a:cubicBezTo>
                    <a:pt x="6351" y="8220"/>
                    <a:pt x="6492" y="8500"/>
                    <a:pt x="6398" y="8734"/>
                  </a:cubicBezTo>
                  <a:cubicBezTo>
                    <a:pt x="6320" y="8969"/>
                    <a:pt x="6111" y="9072"/>
                    <a:pt x="5907" y="9072"/>
                  </a:cubicBezTo>
                  <a:cubicBezTo>
                    <a:pt x="5868" y="9072"/>
                    <a:pt x="5829" y="9068"/>
                    <a:pt x="5791" y="9061"/>
                  </a:cubicBezTo>
                  <a:cubicBezTo>
                    <a:pt x="5554" y="8972"/>
                    <a:pt x="5299" y="8940"/>
                    <a:pt x="5036" y="8940"/>
                  </a:cubicBezTo>
                  <a:cubicBezTo>
                    <a:pt x="4884" y="8940"/>
                    <a:pt x="4731" y="8950"/>
                    <a:pt x="4577" y="8968"/>
                  </a:cubicBezTo>
                  <a:cubicBezTo>
                    <a:pt x="4904" y="9575"/>
                    <a:pt x="5277" y="10135"/>
                    <a:pt x="5698" y="10602"/>
                  </a:cubicBezTo>
                  <a:cubicBezTo>
                    <a:pt x="5884" y="10836"/>
                    <a:pt x="5884" y="11162"/>
                    <a:pt x="5651" y="11349"/>
                  </a:cubicBezTo>
                  <a:cubicBezTo>
                    <a:pt x="5558" y="11396"/>
                    <a:pt x="5464" y="11443"/>
                    <a:pt x="5324" y="11443"/>
                  </a:cubicBezTo>
                  <a:cubicBezTo>
                    <a:pt x="5184" y="11443"/>
                    <a:pt x="5044" y="11396"/>
                    <a:pt x="4950" y="11303"/>
                  </a:cubicBezTo>
                  <a:cubicBezTo>
                    <a:pt x="4437" y="10649"/>
                    <a:pt x="3970" y="9948"/>
                    <a:pt x="3596" y="9248"/>
                  </a:cubicBezTo>
                  <a:cubicBezTo>
                    <a:pt x="3456" y="9294"/>
                    <a:pt x="3316" y="9388"/>
                    <a:pt x="3176" y="9435"/>
                  </a:cubicBezTo>
                  <a:cubicBezTo>
                    <a:pt x="3176" y="9435"/>
                    <a:pt x="3129" y="9481"/>
                    <a:pt x="3082" y="9481"/>
                  </a:cubicBezTo>
                  <a:cubicBezTo>
                    <a:pt x="3007" y="9526"/>
                    <a:pt x="2928" y="9547"/>
                    <a:pt x="2850" y="9547"/>
                  </a:cubicBezTo>
                  <a:cubicBezTo>
                    <a:pt x="2684" y="9547"/>
                    <a:pt x="2524" y="9453"/>
                    <a:pt x="2429" y="9294"/>
                  </a:cubicBezTo>
                  <a:cubicBezTo>
                    <a:pt x="2288" y="9061"/>
                    <a:pt x="2382" y="8734"/>
                    <a:pt x="2615" y="8594"/>
                  </a:cubicBezTo>
                  <a:cubicBezTo>
                    <a:pt x="2755" y="8500"/>
                    <a:pt x="2942" y="8454"/>
                    <a:pt x="3129" y="8360"/>
                  </a:cubicBezTo>
                  <a:cubicBezTo>
                    <a:pt x="3729" y="8090"/>
                    <a:pt x="4369" y="7955"/>
                    <a:pt x="5021" y="7955"/>
                  </a:cubicBezTo>
                  <a:close/>
                  <a:moveTo>
                    <a:pt x="54948" y="9300"/>
                  </a:moveTo>
                  <a:cubicBezTo>
                    <a:pt x="55863" y="9300"/>
                    <a:pt x="56765" y="9563"/>
                    <a:pt x="57536" y="10088"/>
                  </a:cubicBezTo>
                  <a:cubicBezTo>
                    <a:pt x="57536" y="10135"/>
                    <a:pt x="57583" y="10135"/>
                    <a:pt x="57583" y="10182"/>
                  </a:cubicBezTo>
                  <a:cubicBezTo>
                    <a:pt x="57769" y="10322"/>
                    <a:pt x="57816" y="10602"/>
                    <a:pt x="57676" y="10789"/>
                  </a:cubicBezTo>
                  <a:cubicBezTo>
                    <a:pt x="57583" y="10929"/>
                    <a:pt x="57443" y="11022"/>
                    <a:pt x="57256" y="11022"/>
                  </a:cubicBezTo>
                  <a:cubicBezTo>
                    <a:pt x="57209" y="11022"/>
                    <a:pt x="57116" y="11022"/>
                    <a:pt x="57069" y="10976"/>
                  </a:cubicBezTo>
                  <a:cubicBezTo>
                    <a:pt x="57022" y="10976"/>
                    <a:pt x="57022" y="10976"/>
                    <a:pt x="56976" y="10929"/>
                  </a:cubicBezTo>
                  <a:cubicBezTo>
                    <a:pt x="56835" y="10836"/>
                    <a:pt x="56649" y="10742"/>
                    <a:pt x="56508" y="10649"/>
                  </a:cubicBezTo>
                  <a:cubicBezTo>
                    <a:pt x="56088" y="11396"/>
                    <a:pt x="55574" y="12050"/>
                    <a:pt x="55014" y="12657"/>
                  </a:cubicBezTo>
                  <a:cubicBezTo>
                    <a:pt x="54921" y="12750"/>
                    <a:pt x="54827" y="12797"/>
                    <a:pt x="54687" y="12797"/>
                  </a:cubicBezTo>
                  <a:cubicBezTo>
                    <a:pt x="54547" y="12797"/>
                    <a:pt x="54407" y="12750"/>
                    <a:pt x="54314" y="12657"/>
                  </a:cubicBezTo>
                  <a:cubicBezTo>
                    <a:pt x="54127" y="12470"/>
                    <a:pt x="54127" y="12143"/>
                    <a:pt x="54314" y="11956"/>
                  </a:cubicBezTo>
                  <a:cubicBezTo>
                    <a:pt x="54781" y="11443"/>
                    <a:pt x="55154" y="10929"/>
                    <a:pt x="55528" y="10369"/>
                  </a:cubicBezTo>
                  <a:cubicBezTo>
                    <a:pt x="55318" y="10322"/>
                    <a:pt x="55119" y="10299"/>
                    <a:pt x="54921" y="10299"/>
                  </a:cubicBezTo>
                  <a:cubicBezTo>
                    <a:pt x="54722" y="10299"/>
                    <a:pt x="54524" y="10322"/>
                    <a:pt x="54314" y="10369"/>
                  </a:cubicBezTo>
                  <a:cubicBezTo>
                    <a:pt x="54270" y="10379"/>
                    <a:pt x="54227" y="10383"/>
                    <a:pt x="54187" y="10383"/>
                  </a:cubicBezTo>
                  <a:cubicBezTo>
                    <a:pt x="53670" y="10383"/>
                    <a:pt x="53470" y="9604"/>
                    <a:pt x="54033" y="9388"/>
                  </a:cubicBezTo>
                  <a:cubicBezTo>
                    <a:pt x="54337" y="9329"/>
                    <a:pt x="54643" y="9300"/>
                    <a:pt x="54948" y="9300"/>
                  </a:cubicBezTo>
                  <a:close/>
                  <a:moveTo>
                    <a:pt x="33633" y="14992"/>
                  </a:moveTo>
                  <a:cubicBezTo>
                    <a:pt x="34067" y="14992"/>
                    <a:pt x="34367" y="15618"/>
                    <a:pt x="33905" y="15926"/>
                  </a:cubicBezTo>
                  <a:cubicBezTo>
                    <a:pt x="33018" y="16486"/>
                    <a:pt x="31944" y="16813"/>
                    <a:pt x="30916" y="16813"/>
                  </a:cubicBezTo>
                  <a:cubicBezTo>
                    <a:pt x="30823" y="16813"/>
                    <a:pt x="30729" y="16860"/>
                    <a:pt x="30636" y="16860"/>
                  </a:cubicBezTo>
                  <a:cubicBezTo>
                    <a:pt x="29562" y="16860"/>
                    <a:pt x="28534" y="16580"/>
                    <a:pt x="27600" y="16019"/>
                  </a:cubicBezTo>
                  <a:cubicBezTo>
                    <a:pt x="27138" y="15711"/>
                    <a:pt x="27439" y="15085"/>
                    <a:pt x="27873" y="15085"/>
                  </a:cubicBezTo>
                  <a:cubicBezTo>
                    <a:pt x="27965" y="15085"/>
                    <a:pt x="28063" y="15113"/>
                    <a:pt x="28161" y="15179"/>
                  </a:cubicBezTo>
                  <a:cubicBezTo>
                    <a:pt x="28926" y="15629"/>
                    <a:pt x="29788" y="15851"/>
                    <a:pt x="30654" y="15851"/>
                  </a:cubicBezTo>
                  <a:cubicBezTo>
                    <a:pt x="31586" y="15851"/>
                    <a:pt x="32522" y="15594"/>
                    <a:pt x="33345" y="15085"/>
                  </a:cubicBezTo>
                  <a:cubicBezTo>
                    <a:pt x="33443" y="15020"/>
                    <a:pt x="33541" y="14992"/>
                    <a:pt x="33633" y="14992"/>
                  </a:cubicBezTo>
                  <a:close/>
                  <a:moveTo>
                    <a:pt x="20735" y="1"/>
                  </a:moveTo>
                  <a:cubicBezTo>
                    <a:pt x="19381" y="2056"/>
                    <a:pt x="17093" y="3363"/>
                    <a:pt x="14618" y="3457"/>
                  </a:cubicBezTo>
                  <a:cubicBezTo>
                    <a:pt x="14499" y="3460"/>
                    <a:pt x="14382" y="3461"/>
                    <a:pt x="14266" y="3461"/>
                  </a:cubicBezTo>
                  <a:cubicBezTo>
                    <a:pt x="10977" y="3461"/>
                    <a:pt x="9019" y="2198"/>
                    <a:pt x="7846" y="935"/>
                  </a:cubicBezTo>
                  <a:cubicBezTo>
                    <a:pt x="7752" y="2756"/>
                    <a:pt x="7706" y="4624"/>
                    <a:pt x="7799" y="6446"/>
                  </a:cubicBezTo>
                  <a:cubicBezTo>
                    <a:pt x="6790" y="6262"/>
                    <a:pt x="5621" y="6079"/>
                    <a:pt x="4528" y="6079"/>
                  </a:cubicBezTo>
                  <a:cubicBezTo>
                    <a:pt x="3951" y="6079"/>
                    <a:pt x="3396" y="6130"/>
                    <a:pt x="2896" y="6259"/>
                  </a:cubicBezTo>
                  <a:cubicBezTo>
                    <a:pt x="2242" y="6399"/>
                    <a:pt x="1681" y="6726"/>
                    <a:pt x="1214" y="7193"/>
                  </a:cubicBezTo>
                  <a:cubicBezTo>
                    <a:pt x="981" y="7426"/>
                    <a:pt x="794" y="7707"/>
                    <a:pt x="701" y="8033"/>
                  </a:cubicBezTo>
                  <a:cubicBezTo>
                    <a:pt x="0" y="9621"/>
                    <a:pt x="514" y="11489"/>
                    <a:pt x="1868" y="12517"/>
                  </a:cubicBezTo>
                  <a:cubicBezTo>
                    <a:pt x="2335" y="12890"/>
                    <a:pt x="2849" y="13171"/>
                    <a:pt x="3363" y="13404"/>
                  </a:cubicBezTo>
                  <a:cubicBezTo>
                    <a:pt x="4110" y="13778"/>
                    <a:pt x="4950" y="14105"/>
                    <a:pt x="5791" y="14338"/>
                  </a:cubicBezTo>
                  <a:cubicBezTo>
                    <a:pt x="6912" y="14618"/>
                    <a:pt x="8033" y="14852"/>
                    <a:pt x="9200" y="14992"/>
                  </a:cubicBezTo>
                  <a:cubicBezTo>
                    <a:pt x="9714" y="16767"/>
                    <a:pt x="10414" y="18495"/>
                    <a:pt x="11302" y="20129"/>
                  </a:cubicBezTo>
                  <a:cubicBezTo>
                    <a:pt x="13917" y="24986"/>
                    <a:pt x="18447" y="28535"/>
                    <a:pt x="23771" y="29937"/>
                  </a:cubicBezTo>
                  <a:lnTo>
                    <a:pt x="23584" y="34700"/>
                  </a:lnTo>
                  <a:cubicBezTo>
                    <a:pt x="25291" y="35042"/>
                    <a:pt x="28608" y="35610"/>
                    <a:pt x="32162" y="35610"/>
                  </a:cubicBezTo>
                  <a:cubicBezTo>
                    <a:pt x="33956" y="35610"/>
                    <a:pt x="35809" y="35465"/>
                    <a:pt x="37548" y="35074"/>
                  </a:cubicBezTo>
                  <a:lnTo>
                    <a:pt x="37454" y="30777"/>
                  </a:lnTo>
                  <a:lnTo>
                    <a:pt x="37408" y="30450"/>
                  </a:lnTo>
                  <a:cubicBezTo>
                    <a:pt x="43245" y="29096"/>
                    <a:pt x="46935" y="25406"/>
                    <a:pt x="49223" y="20736"/>
                  </a:cubicBezTo>
                  <a:cubicBezTo>
                    <a:pt x="49924" y="19242"/>
                    <a:pt x="50531" y="17654"/>
                    <a:pt x="50951" y="16066"/>
                  </a:cubicBezTo>
                  <a:cubicBezTo>
                    <a:pt x="51838" y="15973"/>
                    <a:pt x="52726" y="15879"/>
                    <a:pt x="53566" y="15739"/>
                  </a:cubicBezTo>
                  <a:cubicBezTo>
                    <a:pt x="55154" y="15459"/>
                    <a:pt x="56695" y="14899"/>
                    <a:pt x="58050" y="14058"/>
                  </a:cubicBezTo>
                  <a:cubicBezTo>
                    <a:pt x="58517" y="13684"/>
                    <a:pt x="58937" y="13217"/>
                    <a:pt x="59217" y="12704"/>
                  </a:cubicBezTo>
                  <a:cubicBezTo>
                    <a:pt x="59684" y="11863"/>
                    <a:pt x="59824" y="10882"/>
                    <a:pt x="59591" y="9995"/>
                  </a:cubicBezTo>
                  <a:cubicBezTo>
                    <a:pt x="59497" y="9528"/>
                    <a:pt x="59264" y="9108"/>
                    <a:pt x="58984" y="8781"/>
                  </a:cubicBezTo>
                  <a:cubicBezTo>
                    <a:pt x="58890" y="8641"/>
                    <a:pt x="58797" y="8547"/>
                    <a:pt x="58657" y="8454"/>
                  </a:cubicBezTo>
                  <a:cubicBezTo>
                    <a:pt x="57804" y="7686"/>
                    <a:pt x="56431" y="7455"/>
                    <a:pt x="55014" y="7455"/>
                  </a:cubicBezTo>
                  <a:cubicBezTo>
                    <a:pt x="54103" y="7455"/>
                    <a:pt x="53174" y="7550"/>
                    <a:pt x="52352" y="7660"/>
                  </a:cubicBezTo>
                  <a:cubicBezTo>
                    <a:pt x="52492" y="6212"/>
                    <a:pt x="52539" y="4811"/>
                    <a:pt x="52539" y="3410"/>
                  </a:cubicBezTo>
                  <a:lnTo>
                    <a:pt x="52539" y="3410"/>
                  </a:lnTo>
                  <a:cubicBezTo>
                    <a:pt x="51253" y="4032"/>
                    <a:pt x="49857" y="4360"/>
                    <a:pt x="48448" y="4360"/>
                  </a:cubicBezTo>
                  <a:cubicBezTo>
                    <a:pt x="48271" y="4360"/>
                    <a:pt x="48093" y="4354"/>
                    <a:pt x="47915" y="4344"/>
                  </a:cubicBezTo>
                  <a:cubicBezTo>
                    <a:pt x="42685" y="4204"/>
                    <a:pt x="39416" y="234"/>
                    <a:pt x="39416" y="234"/>
                  </a:cubicBezTo>
                  <a:cubicBezTo>
                    <a:pt x="38949" y="1028"/>
                    <a:pt x="38248" y="1682"/>
                    <a:pt x="37408" y="2149"/>
                  </a:cubicBezTo>
                  <a:cubicBezTo>
                    <a:pt x="38108" y="2149"/>
                    <a:pt x="38809" y="2336"/>
                    <a:pt x="39416" y="2709"/>
                  </a:cubicBezTo>
                  <a:cubicBezTo>
                    <a:pt x="39696" y="2943"/>
                    <a:pt x="39789" y="3363"/>
                    <a:pt x="39649" y="3737"/>
                  </a:cubicBezTo>
                  <a:cubicBezTo>
                    <a:pt x="39416" y="4157"/>
                    <a:pt x="38949" y="4484"/>
                    <a:pt x="38435" y="4531"/>
                  </a:cubicBezTo>
                  <a:cubicBezTo>
                    <a:pt x="38202" y="4554"/>
                    <a:pt x="37956" y="4566"/>
                    <a:pt x="37711" y="4566"/>
                  </a:cubicBezTo>
                  <a:cubicBezTo>
                    <a:pt x="37466" y="4566"/>
                    <a:pt x="37221" y="4554"/>
                    <a:pt x="36987" y="4531"/>
                  </a:cubicBezTo>
                  <a:cubicBezTo>
                    <a:pt x="36334" y="4484"/>
                    <a:pt x="35680" y="4437"/>
                    <a:pt x="35026" y="4391"/>
                  </a:cubicBezTo>
                  <a:cubicBezTo>
                    <a:pt x="34886" y="4344"/>
                    <a:pt x="34699" y="4344"/>
                    <a:pt x="34559" y="4251"/>
                  </a:cubicBezTo>
                  <a:cubicBezTo>
                    <a:pt x="34279" y="4064"/>
                    <a:pt x="34092" y="3690"/>
                    <a:pt x="34092" y="3317"/>
                  </a:cubicBezTo>
                  <a:cubicBezTo>
                    <a:pt x="33158" y="3503"/>
                    <a:pt x="32224" y="3644"/>
                    <a:pt x="31243" y="3644"/>
                  </a:cubicBezTo>
                  <a:cubicBezTo>
                    <a:pt x="30975" y="3655"/>
                    <a:pt x="30703" y="3661"/>
                    <a:pt x="30430" y="3661"/>
                  </a:cubicBezTo>
                  <a:cubicBezTo>
                    <a:pt x="29612" y="3661"/>
                    <a:pt x="28780" y="3609"/>
                    <a:pt x="27974" y="3503"/>
                  </a:cubicBezTo>
                  <a:cubicBezTo>
                    <a:pt x="27927" y="3830"/>
                    <a:pt x="27741" y="4064"/>
                    <a:pt x="27507" y="4251"/>
                  </a:cubicBezTo>
                  <a:cubicBezTo>
                    <a:pt x="27367" y="4297"/>
                    <a:pt x="27180" y="4344"/>
                    <a:pt x="27040" y="4344"/>
                  </a:cubicBezTo>
                  <a:cubicBezTo>
                    <a:pt x="26386" y="4344"/>
                    <a:pt x="25732" y="4391"/>
                    <a:pt x="25079" y="4391"/>
                  </a:cubicBezTo>
                  <a:cubicBezTo>
                    <a:pt x="24565" y="4391"/>
                    <a:pt x="24098" y="4391"/>
                    <a:pt x="23631" y="4297"/>
                  </a:cubicBezTo>
                  <a:cubicBezTo>
                    <a:pt x="23117" y="4204"/>
                    <a:pt x="22650" y="3877"/>
                    <a:pt x="22417" y="3410"/>
                  </a:cubicBezTo>
                  <a:cubicBezTo>
                    <a:pt x="22323" y="3036"/>
                    <a:pt x="22463" y="2663"/>
                    <a:pt x="22744" y="2429"/>
                  </a:cubicBezTo>
                  <a:cubicBezTo>
                    <a:pt x="22930" y="2289"/>
                    <a:pt x="23164" y="2196"/>
                    <a:pt x="23397" y="2149"/>
                  </a:cubicBezTo>
                  <a:cubicBezTo>
                    <a:pt x="22323" y="1635"/>
                    <a:pt x="21436" y="888"/>
                    <a:pt x="20735" y="1"/>
                  </a:cubicBezTo>
                  <a:close/>
                </a:path>
              </a:pathLst>
            </a:custGeom>
            <a:solidFill>
              <a:srgbClr val="B1867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1"/>
            <p:cNvSpPr/>
            <p:nvPr/>
          </p:nvSpPr>
          <p:spPr>
            <a:xfrm>
              <a:off x="3976350" y="1255050"/>
              <a:ext cx="142475" cy="60425"/>
            </a:xfrm>
            <a:custGeom>
              <a:rect b="b" l="l" r="r" t="t"/>
              <a:pathLst>
                <a:path extrusionOk="0" h="2417" w="5699">
                  <a:moveTo>
                    <a:pt x="3317" y="0"/>
                  </a:moveTo>
                  <a:cubicBezTo>
                    <a:pt x="2289" y="560"/>
                    <a:pt x="1168" y="981"/>
                    <a:pt x="1" y="1168"/>
                  </a:cubicBezTo>
                  <a:cubicBezTo>
                    <a:pt x="1" y="1541"/>
                    <a:pt x="188" y="1915"/>
                    <a:pt x="468" y="2102"/>
                  </a:cubicBezTo>
                  <a:cubicBezTo>
                    <a:pt x="608" y="2195"/>
                    <a:pt x="795" y="2195"/>
                    <a:pt x="935" y="2242"/>
                  </a:cubicBezTo>
                  <a:cubicBezTo>
                    <a:pt x="1589" y="2288"/>
                    <a:pt x="2243" y="2335"/>
                    <a:pt x="2896" y="2382"/>
                  </a:cubicBezTo>
                  <a:cubicBezTo>
                    <a:pt x="3130" y="2405"/>
                    <a:pt x="3375" y="2417"/>
                    <a:pt x="3620" y="2417"/>
                  </a:cubicBezTo>
                  <a:cubicBezTo>
                    <a:pt x="3865" y="2417"/>
                    <a:pt x="4111" y="2405"/>
                    <a:pt x="4344" y="2382"/>
                  </a:cubicBezTo>
                  <a:cubicBezTo>
                    <a:pt x="4858" y="2335"/>
                    <a:pt x="5325" y="2008"/>
                    <a:pt x="5558" y="1588"/>
                  </a:cubicBezTo>
                  <a:cubicBezTo>
                    <a:pt x="5698" y="1214"/>
                    <a:pt x="5605" y="794"/>
                    <a:pt x="5325" y="560"/>
                  </a:cubicBezTo>
                  <a:cubicBezTo>
                    <a:pt x="4718" y="187"/>
                    <a:pt x="4017" y="0"/>
                    <a:pt x="33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1"/>
            <p:cNvSpPr/>
            <p:nvPr/>
          </p:nvSpPr>
          <p:spPr>
            <a:xfrm>
              <a:off x="3682150" y="1255050"/>
              <a:ext cx="141300" cy="56050"/>
            </a:xfrm>
            <a:custGeom>
              <a:rect b="b" l="l" r="r" t="t"/>
              <a:pathLst>
                <a:path extrusionOk="0" h="2242" w="5652">
                  <a:moveTo>
                    <a:pt x="1074" y="0"/>
                  </a:moveTo>
                  <a:cubicBezTo>
                    <a:pt x="841" y="47"/>
                    <a:pt x="607" y="140"/>
                    <a:pt x="421" y="280"/>
                  </a:cubicBezTo>
                  <a:cubicBezTo>
                    <a:pt x="140" y="514"/>
                    <a:pt x="0" y="887"/>
                    <a:pt x="94" y="1261"/>
                  </a:cubicBezTo>
                  <a:cubicBezTo>
                    <a:pt x="327" y="1728"/>
                    <a:pt x="794" y="2055"/>
                    <a:pt x="1308" y="2148"/>
                  </a:cubicBezTo>
                  <a:cubicBezTo>
                    <a:pt x="1775" y="2242"/>
                    <a:pt x="2242" y="2242"/>
                    <a:pt x="2756" y="2242"/>
                  </a:cubicBezTo>
                  <a:cubicBezTo>
                    <a:pt x="3409" y="2195"/>
                    <a:pt x="4063" y="2195"/>
                    <a:pt x="4717" y="2195"/>
                  </a:cubicBezTo>
                  <a:cubicBezTo>
                    <a:pt x="4857" y="2195"/>
                    <a:pt x="5044" y="2148"/>
                    <a:pt x="5184" y="2102"/>
                  </a:cubicBezTo>
                  <a:cubicBezTo>
                    <a:pt x="5418" y="1915"/>
                    <a:pt x="5604" y="1681"/>
                    <a:pt x="5651" y="1354"/>
                  </a:cubicBezTo>
                  <a:cubicBezTo>
                    <a:pt x="4063" y="1168"/>
                    <a:pt x="2475" y="701"/>
                    <a:pt x="10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1"/>
            <p:cNvSpPr/>
            <p:nvPr/>
          </p:nvSpPr>
          <p:spPr>
            <a:xfrm>
              <a:off x="3668125" y="2061200"/>
              <a:ext cx="434350" cy="55500"/>
            </a:xfrm>
            <a:custGeom>
              <a:rect b="b" l="l" r="r" t="t"/>
              <a:pathLst>
                <a:path extrusionOk="0" h="2220" w="17374">
                  <a:moveTo>
                    <a:pt x="464" y="1"/>
                  </a:moveTo>
                  <a:cubicBezTo>
                    <a:pt x="249" y="1"/>
                    <a:pt x="78" y="168"/>
                    <a:pt x="1" y="398"/>
                  </a:cubicBezTo>
                  <a:cubicBezTo>
                    <a:pt x="1" y="492"/>
                    <a:pt x="1" y="632"/>
                    <a:pt x="48" y="725"/>
                  </a:cubicBezTo>
                  <a:cubicBezTo>
                    <a:pt x="94" y="819"/>
                    <a:pt x="188" y="912"/>
                    <a:pt x="328" y="959"/>
                  </a:cubicBezTo>
                  <a:cubicBezTo>
                    <a:pt x="328" y="959"/>
                    <a:pt x="328" y="959"/>
                    <a:pt x="374" y="1006"/>
                  </a:cubicBezTo>
                  <a:cubicBezTo>
                    <a:pt x="421" y="1006"/>
                    <a:pt x="701" y="1052"/>
                    <a:pt x="1168" y="1192"/>
                  </a:cubicBezTo>
                  <a:cubicBezTo>
                    <a:pt x="4157" y="1846"/>
                    <a:pt x="7286" y="2173"/>
                    <a:pt x="10368" y="2220"/>
                  </a:cubicBezTo>
                  <a:cubicBezTo>
                    <a:pt x="12330" y="2220"/>
                    <a:pt x="14338" y="2033"/>
                    <a:pt x="16253" y="1613"/>
                  </a:cubicBezTo>
                  <a:cubicBezTo>
                    <a:pt x="16486" y="1519"/>
                    <a:pt x="16720" y="1473"/>
                    <a:pt x="16953" y="1426"/>
                  </a:cubicBezTo>
                  <a:cubicBezTo>
                    <a:pt x="17234" y="1333"/>
                    <a:pt x="17374" y="1052"/>
                    <a:pt x="17280" y="819"/>
                  </a:cubicBezTo>
                  <a:cubicBezTo>
                    <a:pt x="17280" y="725"/>
                    <a:pt x="17187" y="632"/>
                    <a:pt x="17140" y="585"/>
                  </a:cubicBezTo>
                  <a:cubicBezTo>
                    <a:pt x="17000" y="445"/>
                    <a:pt x="16860" y="445"/>
                    <a:pt x="16673" y="445"/>
                  </a:cubicBezTo>
                  <a:cubicBezTo>
                    <a:pt x="16393" y="539"/>
                    <a:pt x="16113" y="632"/>
                    <a:pt x="15833" y="679"/>
                  </a:cubicBezTo>
                  <a:lnTo>
                    <a:pt x="15786" y="679"/>
                  </a:lnTo>
                  <a:cubicBezTo>
                    <a:pt x="14047" y="1070"/>
                    <a:pt x="12194" y="1215"/>
                    <a:pt x="10400" y="1215"/>
                  </a:cubicBezTo>
                  <a:cubicBezTo>
                    <a:pt x="6846" y="1215"/>
                    <a:pt x="3529" y="647"/>
                    <a:pt x="1822" y="305"/>
                  </a:cubicBezTo>
                  <a:cubicBezTo>
                    <a:pt x="1075" y="118"/>
                    <a:pt x="655" y="25"/>
                    <a:pt x="608" y="25"/>
                  </a:cubicBezTo>
                  <a:cubicBezTo>
                    <a:pt x="558" y="8"/>
                    <a:pt x="510" y="1"/>
                    <a:pt x="4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1" name="Google Shape;791;p31"/>
          <p:cNvSpPr txBox="1"/>
          <p:nvPr>
            <p:ph type="title"/>
          </p:nvPr>
        </p:nvSpPr>
        <p:spPr>
          <a:xfrm>
            <a:off x="4572000" y="337575"/>
            <a:ext cx="3858600" cy="12615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lang="en"/>
              <a:t>Exam Structure &amp; Format</a:t>
            </a:r>
            <a:endParaRPr/>
          </a:p>
        </p:txBody>
      </p:sp>
      <p:sp>
        <p:nvSpPr>
          <p:cNvPr id="792" name="Google Shape;792;p31"/>
          <p:cNvSpPr txBox="1"/>
          <p:nvPr/>
        </p:nvSpPr>
        <p:spPr>
          <a:xfrm>
            <a:off x="4922100" y="1692900"/>
            <a:ext cx="3944100" cy="32325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Length: 3 hours</a:t>
            </a:r>
            <a:endParaRPr sz="1800">
              <a:latin typeface="KoHo Medium"/>
              <a:ea typeface="KoHo Medium"/>
              <a:cs typeface="KoHo Medium"/>
              <a:sym typeface="KoHo Medium"/>
            </a:endParaRPr>
          </a:p>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Sections</a:t>
            </a:r>
            <a:endParaRPr sz="1800">
              <a:latin typeface="KoHo Medium"/>
              <a:ea typeface="KoHo Medium"/>
              <a:cs typeface="KoHo Medium"/>
              <a:sym typeface="KoHo Medium"/>
            </a:endParaRPr>
          </a:p>
          <a:p>
            <a:pPr indent="-342900" lvl="1" marL="914400" rtl="0" algn="l">
              <a:spcBef>
                <a:spcPts val="0"/>
              </a:spcBef>
              <a:spcAft>
                <a:spcPts val="0"/>
              </a:spcAft>
              <a:buSzPts val="1800"/>
              <a:buFont typeface="KoHo Medium"/>
              <a:buChar char="○"/>
            </a:pPr>
            <a:r>
              <a:rPr lang="en" sz="1800">
                <a:latin typeface="KoHo Medium"/>
                <a:ea typeface="KoHo Medium"/>
                <a:cs typeface="KoHo Medium"/>
                <a:sym typeface="KoHo Medium"/>
              </a:rPr>
              <a:t>Math </a:t>
            </a:r>
            <a:endParaRPr sz="1800">
              <a:latin typeface="KoHo Medium"/>
              <a:ea typeface="KoHo Medium"/>
              <a:cs typeface="KoHo Medium"/>
              <a:sym typeface="KoHo Medium"/>
            </a:endParaRPr>
          </a:p>
          <a:p>
            <a:pPr indent="-342900" lvl="2" marL="1371600" rtl="0" algn="l">
              <a:spcBef>
                <a:spcPts val="0"/>
              </a:spcBef>
              <a:spcAft>
                <a:spcPts val="0"/>
              </a:spcAft>
              <a:buSzPts val="1800"/>
              <a:buFont typeface="KoHo Medium"/>
              <a:buChar char="■"/>
            </a:pPr>
            <a:r>
              <a:rPr lang="en" sz="1800">
                <a:latin typeface="KoHo Medium"/>
                <a:ea typeface="KoHo Medium"/>
                <a:cs typeface="KoHo Medium"/>
                <a:sym typeface="KoHo Medium"/>
              </a:rPr>
              <a:t>Calculator</a:t>
            </a:r>
            <a:endParaRPr sz="1800">
              <a:latin typeface="KoHo Medium"/>
              <a:ea typeface="KoHo Medium"/>
              <a:cs typeface="KoHo Medium"/>
              <a:sym typeface="KoHo Medium"/>
            </a:endParaRPr>
          </a:p>
          <a:p>
            <a:pPr indent="-342900" lvl="2" marL="1371600" rtl="0" algn="l">
              <a:spcBef>
                <a:spcPts val="0"/>
              </a:spcBef>
              <a:spcAft>
                <a:spcPts val="0"/>
              </a:spcAft>
              <a:buSzPts val="1800"/>
              <a:buFont typeface="KoHo Medium"/>
              <a:buChar char="■"/>
            </a:pPr>
            <a:r>
              <a:rPr lang="en" sz="1800">
                <a:latin typeface="KoHo Medium"/>
                <a:ea typeface="KoHo Medium"/>
                <a:cs typeface="KoHo Medium"/>
                <a:sym typeface="KoHo Medium"/>
              </a:rPr>
              <a:t>No calculator</a:t>
            </a:r>
            <a:endParaRPr sz="1800">
              <a:latin typeface="KoHo Medium"/>
              <a:ea typeface="KoHo Medium"/>
              <a:cs typeface="KoHo Medium"/>
              <a:sym typeface="KoHo Medium"/>
            </a:endParaRPr>
          </a:p>
          <a:p>
            <a:pPr indent="-342900" lvl="1" marL="914400" rtl="0" algn="l">
              <a:spcBef>
                <a:spcPts val="0"/>
              </a:spcBef>
              <a:spcAft>
                <a:spcPts val="0"/>
              </a:spcAft>
              <a:buSzPts val="1800"/>
              <a:buFont typeface="KoHo Medium"/>
              <a:buChar char="○"/>
            </a:pPr>
            <a:r>
              <a:rPr lang="en" sz="1800">
                <a:latin typeface="KoHo Medium"/>
                <a:ea typeface="KoHo Medium"/>
                <a:cs typeface="KoHo Medium"/>
                <a:sym typeface="KoHo Medium"/>
              </a:rPr>
              <a:t>Evidence-based reading and writing</a:t>
            </a:r>
            <a:endParaRPr sz="1800">
              <a:latin typeface="KoHo Medium"/>
              <a:ea typeface="KoHo Medium"/>
              <a:cs typeface="KoHo Medium"/>
              <a:sym typeface="KoHo Medium"/>
            </a:endParaRPr>
          </a:p>
          <a:p>
            <a:pPr indent="-342900" lvl="2" marL="1371600" rtl="0" algn="l">
              <a:spcBef>
                <a:spcPts val="0"/>
              </a:spcBef>
              <a:spcAft>
                <a:spcPts val="0"/>
              </a:spcAft>
              <a:buSzPts val="1800"/>
              <a:buFont typeface="KoHo Medium"/>
              <a:buChar char="■"/>
            </a:pPr>
            <a:r>
              <a:rPr lang="en" sz="1800">
                <a:latin typeface="KoHo Medium"/>
                <a:ea typeface="KoHo Medium"/>
                <a:cs typeface="KoHo Medium"/>
                <a:sym typeface="KoHo Medium"/>
              </a:rPr>
              <a:t>Reading</a:t>
            </a:r>
            <a:endParaRPr sz="1800">
              <a:latin typeface="KoHo Medium"/>
              <a:ea typeface="KoHo Medium"/>
              <a:cs typeface="KoHo Medium"/>
              <a:sym typeface="KoHo Medium"/>
            </a:endParaRPr>
          </a:p>
          <a:p>
            <a:pPr indent="-342900" lvl="2" marL="1371600" rtl="0" algn="l">
              <a:spcBef>
                <a:spcPts val="0"/>
              </a:spcBef>
              <a:spcAft>
                <a:spcPts val="0"/>
              </a:spcAft>
              <a:buSzPts val="1800"/>
              <a:buFont typeface="KoHo Medium"/>
              <a:buChar char="■"/>
            </a:pPr>
            <a:r>
              <a:rPr lang="en" sz="1800">
                <a:latin typeface="KoHo Medium"/>
                <a:ea typeface="KoHo Medium"/>
                <a:cs typeface="KoHo Medium"/>
                <a:sym typeface="KoHo Medium"/>
              </a:rPr>
              <a:t>Writing &amp; Language</a:t>
            </a:r>
            <a:endParaRPr sz="1800">
              <a:latin typeface="KoHo Medium"/>
              <a:ea typeface="KoHo Medium"/>
              <a:cs typeface="KoHo Medium"/>
              <a:sym typeface="KoHo Medium"/>
            </a:endParaRPr>
          </a:p>
          <a:p>
            <a:pPr indent="-342900" lvl="0" marL="457200" rtl="0" algn="l">
              <a:spcBef>
                <a:spcPts val="0"/>
              </a:spcBef>
              <a:spcAft>
                <a:spcPts val="0"/>
              </a:spcAft>
              <a:buSzPts val="1800"/>
              <a:buFont typeface="KoHo Medium"/>
              <a:buChar char="●"/>
            </a:pPr>
            <a:r>
              <a:rPr lang="en" sz="1800">
                <a:latin typeface="KoHo Medium"/>
                <a:ea typeface="KoHo Medium"/>
                <a:cs typeface="KoHo Medium"/>
                <a:sym typeface="KoHo Medium"/>
              </a:rPr>
              <a:t>Highest score: 1600</a:t>
            </a:r>
            <a:endParaRPr sz="1800">
              <a:latin typeface="KoHo Medium"/>
              <a:ea typeface="KoHo Medium"/>
              <a:cs typeface="KoHo Medium"/>
              <a:sym typeface="KoHo Medium"/>
            </a:endParaRPr>
          </a:p>
          <a:p>
            <a:pPr indent="-342900" lvl="1" marL="914400" rtl="0" algn="l">
              <a:spcBef>
                <a:spcPts val="0"/>
              </a:spcBef>
              <a:spcAft>
                <a:spcPts val="0"/>
              </a:spcAft>
              <a:buSzPts val="1800"/>
              <a:buFont typeface="KoHo Medium"/>
              <a:buChar char="○"/>
            </a:pPr>
            <a:r>
              <a:rPr lang="en" sz="1800">
                <a:latin typeface="KoHo Medium"/>
                <a:ea typeface="KoHo Medium"/>
                <a:cs typeface="KoHo Medium"/>
                <a:sym typeface="KoHo Medium"/>
              </a:rPr>
              <a:t>Each section 200-800 pts</a:t>
            </a:r>
            <a:endParaRPr sz="1800">
              <a:latin typeface="KoHo Medium"/>
              <a:ea typeface="KoHo Medium"/>
              <a:cs typeface="KoHo Medium"/>
              <a:sym typeface="KoHo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6" name="Shape 796"/>
        <p:cNvGrpSpPr/>
        <p:nvPr/>
      </p:nvGrpSpPr>
      <p:grpSpPr>
        <a:xfrm>
          <a:off x="0" y="0"/>
          <a:ext cx="0" cy="0"/>
          <a:chOff x="0" y="0"/>
          <a:chExt cx="0" cy="0"/>
        </a:xfrm>
      </p:grpSpPr>
      <p:sp>
        <p:nvSpPr>
          <p:cNvPr id="797" name="Google Shape;797;p32"/>
          <p:cNvSpPr txBox="1"/>
          <p:nvPr>
            <p:ph idx="2" type="subTitle"/>
          </p:nvPr>
        </p:nvSpPr>
        <p:spPr>
          <a:xfrm>
            <a:off x="1712750" y="1063775"/>
            <a:ext cx="6178500" cy="368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KoHo"/>
              <a:buChar char="●"/>
            </a:pPr>
            <a:r>
              <a:rPr b="1" lang="en" sz="1800">
                <a:solidFill>
                  <a:srgbClr val="000000"/>
                </a:solidFill>
                <a:latin typeface="KoHo"/>
                <a:ea typeface="KoHo"/>
                <a:cs typeface="KoHo"/>
                <a:sym typeface="KoHo"/>
              </a:rPr>
              <a:t>Math</a:t>
            </a:r>
            <a:endParaRPr b="1" sz="1800">
              <a:solidFill>
                <a:srgbClr val="000000"/>
              </a:solidFill>
              <a:latin typeface="KoHo"/>
              <a:ea typeface="KoHo"/>
              <a:cs typeface="KoHo"/>
              <a:sym typeface="KoHo"/>
            </a:endParaRPr>
          </a:p>
          <a:p>
            <a:pPr indent="-342900" lvl="1" marL="9144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58 multiple choice questions</a:t>
            </a:r>
            <a:endParaRPr sz="1800">
              <a:solidFill>
                <a:srgbClr val="000000"/>
              </a:solidFill>
              <a:latin typeface="KoHo"/>
              <a:ea typeface="KoHo"/>
              <a:cs typeface="KoHo"/>
              <a:sym typeface="KoHo"/>
            </a:endParaRPr>
          </a:p>
          <a:p>
            <a:pPr indent="-342900" lvl="2" marL="13716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20 - no-calculator</a:t>
            </a:r>
            <a:endParaRPr sz="1800">
              <a:solidFill>
                <a:srgbClr val="000000"/>
              </a:solidFill>
              <a:latin typeface="KoHo"/>
              <a:ea typeface="KoHo"/>
              <a:cs typeface="KoHo"/>
              <a:sym typeface="KoHo"/>
            </a:endParaRPr>
          </a:p>
          <a:p>
            <a:pPr indent="-342900" lvl="2" marL="13716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38 calculator-allowed</a:t>
            </a:r>
            <a:endParaRPr sz="1800">
              <a:solidFill>
                <a:srgbClr val="000000"/>
              </a:solidFill>
              <a:latin typeface="KoHo"/>
              <a:ea typeface="KoHo"/>
              <a:cs typeface="KoHo"/>
              <a:sym typeface="KoHo"/>
            </a:endParaRPr>
          </a:p>
          <a:p>
            <a:pPr indent="-342900" lvl="1" marL="9144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80 minutes</a:t>
            </a:r>
            <a:endParaRPr sz="1800">
              <a:solidFill>
                <a:srgbClr val="000000"/>
              </a:solidFill>
              <a:latin typeface="KoHo"/>
              <a:ea typeface="KoHo"/>
              <a:cs typeface="KoHo"/>
              <a:sym typeface="KoHo"/>
            </a:endParaRPr>
          </a:p>
          <a:p>
            <a:pPr indent="-342900" lvl="2" marL="13716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25 minutes no-calculator</a:t>
            </a:r>
            <a:endParaRPr sz="1800">
              <a:solidFill>
                <a:srgbClr val="000000"/>
              </a:solidFill>
              <a:latin typeface="KoHo"/>
              <a:ea typeface="KoHo"/>
              <a:cs typeface="KoHo"/>
              <a:sym typeface="KoHo"/>
            </a:endParaRPr>
          </a:p>
          <a:p>
            <a:pPr indent="-342900" lvl="2" marL="13716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55 minutes calculator-allowed</a:t>
            </a:r>
            <a:endParaRPr sz="1800">
              <a:solidFill>
                <a:srgbClr val="000000"/>
              </a:solidFill>
              <a:latin typeface="KoHo"/>
              <a:ea typeface="KoHo"/>
              <a:cs typeface="KoHo"/>
              <a:sym typeface="KoHo"/>
            </a:endParaRPr>
          </a:p>
          <a:p>
            <a:pPr indent="-342900" lvl="1" marL="9144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Algebra I and II, geometry, some trigonometry</a:t>
            </a:r>
            <a:endParaRPr sz="1800">
              <a:solidFill>
                <a:srgbClr val="000000"/>
              </a:solidFill>
              <a:latin typeface="KoHo"/>
              <a:ea typeface="KoHo"/>
              <a:cs typeface="KoHo"/>
              <a:sym typeface="KoHo"/>
            </a:endParaRPr>
          </a:p>
          <a:p>
            <a:pPr indent="0" lvl="0" marL="914400" rtl="0" algn="ctr">
              <a:lnSpc>
                <a:spcPct val="115000"/>
              </a:lnSpc>
              <a:spcBef>
                <a:spcPts val="0"/>
              </a:spcBef>
              <a:spcAft>
                <a:spcPts val="1600"/>
              </a:spcAft>
              <a:buNone/>
            </a:pPr>
            <a:r>
              <a:t/>
            </a:r>
            <a:endParaRPr/>
          </a:p>
        </p:txBody>
      </p:sp>
      <p:sp>
        <p:nvSpPr>
          <p:cNvPr id="798" name="Google Shape;798;p32"/>
          <p:cNvSpPr txBox="1"/>
          <p:nvPr>
            <p:ph idx="3" type="title"/>
          </p:nvPr>
        </p:nvSpPr>
        <p:spPr>
          <a:xfrm>
            <a:off x="1568800" y="189850"/>
            <a:ext cx="6544200" cy="69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Math Section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3"/>
          <p:cNvSpPr txBox="1"/>
          <p:nvPr>
            <p:ph idx="2" type="subTitle"/>
          </p:nvPr>
        </p:nvSpPr>
        <p:spPr>
          <a:xfrm>
            <a:off x="1598350" y="1063775"/>
            <a:ext cx="6292800" cy="36870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Font typeface="KoHo"/>
              <a:buChar char="●"/>
            </a:pPr>
            <a:r>
              <a:rPr b="1" lang="en" sz="1800">
                <a:solidFill>
                  <a:srgbClr val="000000"/>
                </a:solidFill>
                <a:latin typeface="KoHo"/>
                <a:ea typeface="KoHo"/>
                <a:cs typeface="KoHo"/>
                <a:sym typeface="KoHo"/>
              </a:rPr>
              <a:t>Reading</a:t>
            </a:r>
            <a:endParaRPr b="1" sz="1800">
              <a:solidFill>
                <a:srgbClr val="000000"/>
              </a:solidFill>
              <a:latin typeface="KoHo"/>
              <a:ea typeface="KoHo"/>
              <a:cs typeface="KoHo"/>
              <a:sym typeface="KoHo"/>
            </a:endParaRPr>
          </a:p>
          <a:p>
            <a:pPr indent="-342900" lvl="1" marL="9144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52 multiple-choice questions</a:t>
            </a:r>
            <a:endParaRPr sz="1800">
              <a:solidFill>
                <a:srgbClr val="000000"/>
              </a:solidFill>
              <a:latin typeface="KoHo"/>
              <a:ea typeface="KoHo"/>
              <a:cs typeface="KoHo"/>
              <a:sym typeface="KoHo"/>
            </a:endParaRPr>
          </a:p>
          <a:p>
            <a:pPr indent="-342900" lvl="1" marL="9144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65 minutes</a:t>
            </a:r>
            <a:endParaRPr sz="1800">
              <a:solidFill>
                <a:srgbClr val="000000"/>
              </a:solidFill>
              <a:latin typeface="KoHo"/>
              <a:ea typeface="KoHo"/>
              <a:cs typeface="KoHo"/>
              <a:sym typeface="KoHo"/>
            </a:endParaRPr>
          </a:p>
          <a:p>
            <a:pPr indent="-342900" lvl="1" marL="9144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Passages or paired passages (literature, historical documents, social sciences, natural sciences)</a:t>
            </a:r>
            <a:endParaRPr sz="1800">
              <a:solidFill>
                <a:srgbClr val="000000"/>
              </a:solidFill>
              <a:latin typeface="KoHo"/>
              <a:ea typeface="KoHo"/>
              <a:cs typeface="KoHo"/>
              <a:sym typeface="KoHo"/>
            </a:endParaRPr>
          </a:p>
          <a:p>
            <a:pPr indent="-342900" lvl="0" marL="457200" rtl="0" algn="l">
              <a:lnSpc>
                <a:spcPct val="115000"/>
              </a:lnSpc>
              <a:spcBef>
                <a:spcPts val="0"/>
              </a:spcBef>
              <a:spcAft>
                <a:spcPts val="0"/>
              </a:spcAft>
              <a:buClr>
                <a:srgbClr val="000000"/>
              </a:buClr>
              <a:buSzPts val="1800"/>
              <a:buFont typeface="KoHo"/>
              <a:buChar char="●"/>
            </a:pPr>
            <a:r>
              <a:rPr b="1" lang="en" sz="1800">
                <a:solidFill>
                  <a:srgbClr val="000000"/>
                </a:solidFill>
                <a:latin typeface="KoHo"/>
                <a:ea typeface="KoHo"/>
                <a:cs typeface="KoHo"/>
                <a:sym typeface="KoHo"/>
              </a:rPr>
              <a:t>Writing and language</a:t>
            </a:r>
            <a:endParaRPr b="1" sz="1800">
              <a:solidFill>
                <a:srgbClr val="000000"/>
              </a:solidFill>
              <a:latin typeface="KoHo"/>
              <a:ea typeface="KoHo"/>
              <a:cs typeface="KoHo"/>
              <a:sym typeface="KoHo"/>
            </a:endParaRPr>
          </a:p>
          <a:p>
            <a:pPr indent="-342900" lvl="1" marL="9144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44 multiple-choice questions</a:t>
            </a:r>
            <a:endParaRPr sz="1800">
              <a:solidFill>
                <a:srgbClr val="000000"/>
              </a:solidFill>
              <a:latin typeface="KoHo"/>
              <a:ea typeface="KoHo"/>
              <a:cs typeface="KoHo"/>
              <a:sym typeface="KoHo"/>
            </a:endParaRPr>
          </a:p>
          <a:p>
            <a:pPr indent="-342900" lvl="1" marL="9144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35 minutes</a:t>
            </a:r>
            <a:endParaRPr sz="1800">
              <a:solidFill>
                <a:srgbClr val="000000"/>
              </a:solidFill>
              <a:latin typeface="KoHo"/>
              <a:ea typeface="KoHo"/>
              <a:cs typeface="KoHo"/>
              <a:sym typeface="KoHo"/>
            </a:endParaRPr>
          </a:p>
          <a:p>
            <a:pPr indent="-342900" lvl="1" marL="914400" rtl="0" algn="l">
              <a:lnSpc>
                <a:spcPct val="115000"/>
              </a:lnSpc>
              <a:spcBef>
                <a:spcPts val="0"/>
              </a:spcBef>
              <a:spcAft>
                <a:spcPts val="0"/>
              </a:spcAft>
              <a:buClr>
                <a:srgbClr val="000000"/>
              </a:buClr>
              <a:buSzPts val="1800"/>
              <a:buFont typeface="KoHo"/>
              <a:buChar char="○"/>
            </a:pPr>
            <a:r>
              <a:rPr lang="en" sz="1800">
                <a:solidFill>
                  <a:srgbClr val="000000"/>
                </a:solidFill>
                <a:latin typeface="KoHo"/>
                <a:ea typeface="KoHo"/>
                <a:cs typeface="KoHo"/>
                <a:sym typeface="KoHo"/>
              </a:rPr>
              <a:t>Grammar, vocabulary in context, and editing skills</a:t>
            </a:r>
            <a:endParaRPr sz="1800">
              <a:solidFill>
                <a:srgbClr val="000000"/>
              </a:solidFill>
              <a:latin typeface="KoHo"/>
              <a:ea typeface="KoHo"/>
              <a:cs typeface="KoHo"/>
              <a:sym typeface="KoHo"/>
            </a:endParaRPr>
          </a:p>
          <a:p>
            <a:pPr indent="0" lvl="0" marL="0" rtl="0" algn="l">
              <a:spcBef>
                <a:spcPts val="0"/>
              </a:spcBef>
              <a:spcAft>
                <a:spcPts val="0"/>
              </a:spcAft>
              <a:buNone/>
            </a:pPr>
            <a:r>
              <a:t/>
            </a:r>
            <a:endParaRPr/>
          </a:p>
        </p:txBody>
      </p:sp>
      <p:sp>
        <p:nvSpPr>
          <p:cNvPr id="804" name="Google Shape;804;p33"/>
          <p:cNvSpPr txBox="1"/>
          <p:nvPr>
            <p:ph idx="3" type="title"/>
          </p:nvPr>
        </p:nvSpPr>
        <p:spPr>
          <a:xfrm>
            <a:off x="1509725" y="189850"/>
            <a:ext cx="7518900" cy="699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t>Evidence-based Reading &amp; Writing </a:t>
            </a:r>
            <a:r>
              <a:rPr lang="en" sz="2800"/>
              <a:t>Section</a:t>
            </a:r>
            <a:endParaRPr sz="28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ack to School Activities by Slidesgo">
  <a:themeElements>
    <a:clrScheme name="Simple Light">
      <a:dk1>
        <a:srgbClr val="323B5B"/>
      </a:dk1>
      <a:lt1>
        <a:srgbClr val="EDEDED"/>
      </a:lt1>
      <a:dk2>
        <a:srgbClr val="323B5B"/>
      </a:dk2>
      <a:lt2>
        <a:srgbClr val="EDEDED"/>
      </a:lt2>
      <a:accent1>
        <a:srgbClr val="4399AB"/>
      </a:accent1>
      <a:accent2>
        <a:srgbClr val="FFC867"/>
      </a:accent2>
      <a:accent3>
        <a:srgbClr val="8FAEFF"/>
      </a:accent3>
      <a:accent4>
        <a:srgbClr val="FF9067"/>
      </a:accent4>
      <a:accent5>
        <a:srgbClr val="ED4C67"/>
      </a:accent5>
      <a:accent6>
        <a:srgbClr val="AE4FD9"/>
      </a:accent6>
      <a:hlink>
        <a:srgbClr val="323B5B"/>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