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Raleway Light"/>
      <p:regular r:id="rId27"/>
      <p:bold r:id="rId28"/>
      <p:italic r:id="rId29"/>
      <p:boldItalic r:id="rId30"/>
    </p:embeddedFont>
    <p:embeddedFont>
      <p:font typeface="Work Sans"/>
      <p:regular r:id="rId31"/>
      <p:bold r:id="rId32"/>
      <p:italic r:id="rId33"/>
      <p:boldItalic r:id="rId34"/>
    </p:embeddedFont>
    <p:embeddedFont>
      <p:font typeface="Kanit"/>
      <p:regular r:id="rId35"/>
      <p:bold r:id="rId36"/>
      <p:italic r:id="rId37"/>
      <p:boldItalic r:id="rId38"/>
    </p:embeddedFon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5.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font" Target="fonts/Raleway-bold.fntdata"/><Relationship Id="rId46" Type="http://schemas.openxmlformats.org/officeDocument/2006/relationships/font" Target="fonts/OpenSans-boldItalic.fntdata"/><Relationship Id="rId23" Type="http://schemas.openxmlformats.org/officeDocument/2006/relationships/font" Target="fonts/Raleway-regular.fntdata"/><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alewayLight-bold.fntdata"/><Relationship Id="rId27" Type="http://schemas.openxmlformats.org/officeDocument/2006/relationships/font" Target="fonts/Raleway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regular.fntdata"/><Relationship Id="rId30" Type="http://schemas.openxmlformats.org/officeDocument/2006/relationships/font" Target="fonts/RalewayLight-boldItalic.fntdata"/><Relationship Id="rId11" Type="http://schemas.openxmlformats.org/officeDocument/2006/relationships/slide" Target="slides/slide6.xml"/><Relationship Id="rId33" Type="http://schemas.openxmlformats.org/officeDocument/2006/relationships/font" Target="fonts/WorkSans-italic.fntdata"/><Relationship Id="rId10" Type="http://schemas.openxmlformats.org/officeDocument/2006/relationships/slide" Target="slides/slide5.xml"/><Relationship Id="rId32" Type="http://schemas.openxmlformats.org/officeDocument/2006/relationships/font" Target="fonts/WorkSans-bold.fntdata"/><Relationship Id="rId13" Type="http://schemas.openxmlformats.org/officeDocument/2006/relationships/slide" Target="slides/slide8.xml"/><Relationship Id="rId35" Type="http://schemas.openxmlformats.org/officeDocument/2006/relationships/font" Target="fonts/Kanit-regular.fntdata"/><Relationship Id="rId12" Type="http://schemas.openxmlformats.org/officeDocument/2006/relationships/slide" Target="slides/slide7.xml"/><Relationship Id="rId34" Type="http://schemas.openxmlformats.org/officeDocument/2006/relationships/font" Target="fonts/WorkSans-boldItalic.fntdata"/><Relationship Id="rId15" Type="http://schemas.openxmlformats.org/officeDocument/2006/relationships/slide" Target="slides/slide10.xml"/><Relationship Id="rId37" Type="http://schemas.openxmlformats.org/officeDocument/2006/relationships/font" Target="fonts/Kanit-italic.fntdata"/><Relationship Id="rId14" Type="http://schemas.openxmlformats.org/officeDocument/2006/relationships/slide" Target="slides/slide9.xml"/><Relationship Id="rId36" Type="http://schemas.openxmlformats.org/officeDocument/2006/relationships/font" Target="fonts/Kanit-bold.fntdata"/><Relationship Id="rId17" Type="http://schemas.openxmlformats.org/officeDocument/2006/relationships/slide" Target="slides/slide12.xml"/><Relationship Id="rId39" Type="http://schemas.openxmlformats.org/officeDocument/2006/relationships/font" Target="fonts/OpenSansLight-regular.fntdata"/><Relationship Id="rId16" Type="http://schemas.openxmlformats.org/officeDocument/2006/relationships/slide" Target="slides/slide11.xml"/><Relationship Id="rId38" Type="http://schemas.openxmlformats.org/officeDocument/2006/relationships/font" Target="fonts/Kani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2b88ff1905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2b88ff1905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1b98b4f33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21b98b4f33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2a2085dc9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2a2085dc9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dont want a 5 paragraph style, use this roadmap as a </a:t>
            </a:r>
            <a:r>
              <a:rPr lang="en"/>
              <a:t>very rough guide to the flow of your essay. I still suggest a hook so someone stays interested from the beginning.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Bounce ideas off of friends and family to see what roadmap has the best shot at being turned into an interesting, true to you story.</a:t>
            </a:r>
            <a:endParaRPr/>
          </a:p>
          <a:p>
            <a:pPr indent="0" lvl="0" marL="0" rtl="0" algn="l">
              <a:spcBef>
                <a:spcPts val="0"/>
              </a:spcBef>
              <a:spcAft>
                <a:spcPts val="0"/>
              </a:spcAft>
              <a:buNone/>
            </a:pPr>
            <a:r>
              <a:rPr lang="en"/>
              <a:t>We start with who we are and what we care about, then think about things we’ve </a:t>
            </a:r>
            <a:r>
              <a:rPr lang="en"/>
              <a:t>experienced</a:t>
            </a:r>
            <a:r>
              <a:rPr lang="en"/>
              <a:t> related to that</a:t>
            </a:r>
            <a:endParaRPr/>
          </a:p>
          <a:p>
            <a:pPr indent="0" lvl="0" marL="0" rtl="0" algn="l">
              <a:spcBef>
                <a:spcPts val="0"/>
              </a:spcBef>
              <a:spcAft>
                <a:spcPts val="0"/>
              </a:spcAft>
              <a:buNone/>
            </a:pPr>
            <a:r>
              <a:rPr lang="en"/>
              <a:t>We then tell the story of what happened, how it changed you and the people involved, how it proves that you are the way you are, and how it makes you a great candidate for entering some college.</a:t>
            </a:r>
            <a:endParaRPr/>
          </a:p>
          <a:p>
            <a:pPr indent="0" lvl="0" marL="0" rtl="0" algn="l">
              <a:spcBef>
                <a:spcPts val="0"/>
              </a:spcBef>
              <a:spcAft>
                <a:spcPts val="0"/>
              </a:spcAft>
              <a:buNone/>
            </a:pPr>
            <a:r>
              <a:rPr lang="en"/>
              <a:t>Don’t state these things outright usually - imply imply imply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128c0c68fb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2128c0c68fb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rPr>
              <a:t>Avoid cliche’s! Use interesting metaphors but many idioms are more boring than you think.</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Use your own voice! Dont try to thesaurus every single word to sound smarter - it will show.</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Take the time to do many drafts and space out those drafts. You’ll notice different things each time. Also make other people (that you trust) read these essays and provide feedback, whether thats grammar and vocabulary or content</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Remember that feedback on an essay is not a personal failure, it’s helping you be better. No one is perfect and that holds true for any first draft of a personal </a:t>
            </a:r>
            <a:r>
              <a:rPr lang="en" sz="1200">
                <a:solidFill>
                  <a:schemeClr val="dk1"/>
                </a:solidFill>
                <a:highlight>
                  <a:srgbClr val="FFFFFF"/>
                </a:highlight>
              </a:rPr>
              <a:t>statement</a:t>
            </a:r>
            <a:r>
              <a:rPr lang="en" sz="1200">
                <a:solidFill>
                  <a:schemeClr val="dk1"/>
                </a:solidFill>
                <a:highlight>
                  <a:srgbClr val="FFFFFF"/>
                </a:highlight>
              </a:rPr>
              <a:t>.</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Write down a theme to keep yourself grounded and not write something that doesnt answer the prompt</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SHOW DON”T TELL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“I have challenged myself in my coursework” should be something like “I enrolled in AP Physics my senior year after taking and enjoying Physics my junior year, despite hearing the difficulty of the class. I did this because I wanted to push myself in a subject I was successful in the year before.”</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“I enjoy being around children and teaching.” should be something like “The hustle and bustle of the classroom pulled me in. Hearing students asking for my help and seeking my approval made me realize the impact I had as a teacher’s aid.”</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
                <a:solidFill>
                  <a:schemeClr val="dk1"/>
                </a:solidFill>
              </a:rPr>
              <a:t>Harvard</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humor is good but not too much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Vulnerable as appropriate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Deeper themes, not a resume - How did doing something that happens to be impressive have an impact?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New perspectives - hard to write an impressive essay from stereotypical experiences like sports successes, volunteering, moving, or resume dump</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Remember the reader - they are not you! Flow well and transition between paragraphs.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Dont repeat yourself</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Follow guidelines like word limits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End with a kicker - profound line summarizing your essay</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128c0c68fb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2128c0c68fb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2128c0c68fb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2128c0c68fb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rPr>
              <a:t>Research the website of programs and talk to friends that go there if you know anyone</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Motto, mission, vision, and how you agree/align with that</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Experiences on tours of school</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a:t>
            </a:r>
            <a:r>
              <a:rPr lang="en" sz="1200">
                <a:solidFill>
                  <a:schemeClr val="dk1"/>
                </a:solidFill>
                <a:highlight>
                  <a:srgbClr val="FFFFFF"/>
                </a:highlight>
              </a:rPr>
              <a:t>Unique</a:t>
            </a:r>
            <a:r>
              <a:rPr lang="en" sz="1200">
                <a:solidFill>
                  <a:schemeClr val="dk1"/>
                </a:solidFill>
                <a:highlight>
                  <a:srgbClr val="FFFFFF"/>
                </a:highlight>
              </a:rPr>
              <a:t> classes/clubs/experiences at the school that YOU WANT TO DO</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Ex pitt/CMU cross-class collab, self-driving formula 1 club</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Because you think it will help you further your goal, not just bc it’s cool</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Research being done in the major you like</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Location of school and why you like it - rural vs suburban vs urban</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		Near home is not a great reason</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Watch whatever videos the websites have</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Even reddit might be useful (but more often than not, it’s not)</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Doing your research is helpful because that shows the school that youve put the time and effort into learning about the specific school instead of just adding it on to your application.</a:t>
            </a:r>
            <a:endParaRPr sz="1200">
              <a:solidFill>
                <a:schemeClr val="dk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2b88ff1905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22b88ff1905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22b88ff1905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22b88ff1905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21b98b4f33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21b98b4f3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1b98b4f3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1b98b4f3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1b98b4f33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1b98b4f33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1b98b4f33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1b98b4f33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Key part of essay is to be your true self, not your ideal or looking-glass self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dont want to lie, use hyperbole, or talk about the way we wish we were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want to talk about how we are! And why the way we are now is positive.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Recognize current strengths and weaknesses and talk about them honestly (but toot your own horn a little)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2b88ff1905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22b88ff1905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many ways do define your identity too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Here are just a few examples of physical or mental or other qualities we have that can play into identity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identities inform how we think of ourselves and interact with others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Consider what things are most important to you - if you woke up one day and weren’t that, how different would you be?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I have ADHD and it’s so important to who I 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Without that I wouldn’t be in med school or act how I do or have met the people I did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It doesnt matter to me that I’m male or atheist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My south asian heritage also influences a lot of my personality and interactions with people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 could talk about any of those types of experiences I’ve had in a more meaningful way than any other topic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https://forumea.org/wp-content/uploads/2019/04/What-are-Social-Identities.pdf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1b98b4f33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1b98b4f33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do a little exercise.</a:t>
            </a:r>
            <a:endParaRPr/>
          </a:p>
          <a:p>
            <a:pPr indent="0" lvl="0" marL="0" rtl="0" algn="l">
              <a:spcBef>
                <a:spcPts val="0"/>
              </a:spcBef>
              <a:spcAft>
                <a:spcPts val="0"/>
              </a:spcAft>
              <a:buNone/>
            </a:pPr>
            <a:r>
              <a:rPr lang="en"/>
              <a:t>Let me ask you - tell me about yourself!</a:t>
            </a:r>
            <a:endParaRPr/>
          </a:p>
          <a:p>
            <a:pPr indent="0" lvl="0" marL="0" rtl="0" algn="l">
              <a:spcBef>
                <a:spcPts val="0"/>
              </a:spcBef>
              <a:spcAft>
                <a:spcPts val="0"/>
              </a:spcAft>
              <a:buNone/>
            </a:pPr>
            <a:r>
              <a:rPr lang="en"/>
              <a:t>There’s so much that you could talk about. Maybe you are an athlete, or a star student, or your mom’s favorite kid, or you’re a stamp collector.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a list of all the ways you have identity.</a:t>
            </a:r>
            <a:endParaRPr/>
          </a:p>
          <a:p>
            <a:pPr indent="0" lvl="0" marL="0" rtl="0" algn="l">
              <a:spcBef>
                <a:spcPts val="0"/>
              </a:spcBef>
              <a:spcAft>
                <a:spcPts val="0"/>
              </a:spcAft>
              <a:buNone/>
            </a:pPr>
            <a:r>
              <a:rPr lang="en"/>
              <a:t>Try to order them by importance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a:t>
            </a:r>
            <a:r>
              <a:rPr lang="en"/>
              <a:t>pigeonhole</a:t>
            </a:r>
            <a:r>
              <a:rPr lang="en"/>
              <a:t> yourself, but define yourself. What are all the ways you can describe yourself?</a:t>
            </a:r>
            <a:endParaRPr/>
          </a:p>
          <a:p>
            <a:pPr indent="0" lvl="0" marL="0" rtl="0" algn="l">
              <a:spcBef>
                <a:spcPts val="0"/>
              </a:spcBef>
              <a:spcAft>
                <a:spcPts val="0"/>
              </a:spcAft>
              <a:buNone/>
            </a:pPr>
            <a:r>
              <a:rPr lang="en"/>
              <a:t>If an alien understood english and didn’t know you, how </a:t>
            </a:r>
            <a:r>
              <a:rPr lang="en"/>
              <a:t>could</a:t>
            </a:r>
            <a:r>
              <a:rPr lang="en"/>
              <a:t> you give them the most complete picture of you?</a:t>
            </a:r>
            <a:endParaRPr/>
          </a:p>
          <a:p>
            <a:pPr indent="0" lvl="0" marL="0" rtl="0" algn="l">
              <a:spcBef>
                <a:spcPts val="0"/>
              </a:spcBef>
              <a:spcAft>
                <a:spcPts val="0"/>
              </a:spcAft>
              <a:buNone/>
            </a:pPr>
            <a:r>
              <a:rPr lang="en"/>
              <a:t>	That alien is an admissions officer</a:t>
            </a:r>
            <a:endParaRPr/>
          </a:p>
          <a:p>
            <a:pPr indent="0" lvl="0" marL="0" rtl="0" algn="l">
              <a:spcBef>
                <a:spcPts val="0"/>
              </a:spcBef>
              <a:spcAft>
                <a:spcPts val="0"/>
              </a:spcAft>
              <a:buNone/>
            </a:pPr>
            <a:r>
              <a:rPr lang="en"/>
              <a:t>Are there things that you </a:t>
            </a:r>
            <a:r>
              <a:rPr b="1" lang="en"/>
              <a:t>did </a:t>
            </a:r>
            <a:r>
              <a:rPr lang="en"/>
              <a:t>that define you now? Not just born identities</a:t>
            </a:r>
            <a:endParaRPr/>
          </a:p>
          <a:p>
            <a:pPr indent="0" lvl="0" marL="0" rtl="0" algn="l">
              <a:spcBef>
                <a:spcPts val="0"/>
              </a:spcBef>
              <a:spcAft>
                <a:spcPts val="0"/>
              </a:spcAft>
              <a:buNone/>
            </a:pPr>
            <a:r>
              <a:rPr lang="en"/>
              <a:t>The rank does not have to </a:t>
            </a:r>
            <a:r>
              <a:rPr lang="en"/>
              <a:t>have</a:t>
            </a:r>
            <a:r>
              <a:rPr lang="en"/>
              <a:t> last place as “not meaningful”, just least meaningful compared to many meaningful things</a:t>
            </a:r>
            <a:endParaRPr/>
          </a:p>
          <a:p>
            <a:pPr indent="0" lvl="0" marL="0" rtl="0" algn="l">
              <a:spcBef>
                <a:spcPts val="0"/>
              </a:spcBef>
              <a:spcAft>
                <a:spcPts val="0"/>
              </a:spcAft>
              <a:buNone/>
            </a:pPr>
            <a:r>
              <a:rPr lang="en"/>
              <a:t>As vague or as specific as you feel comfortable with sharing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1b98b4f33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1b98b4f33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do </a:t>
            </a:r>
            <a:r>
              <a:rPr lang="en"/>
              <a:t>another</a:t>
            </a:r>
            <a:r>
              <a:rPr lang="en"/>
              <a:t> exercise - turning these pieces of you into a story.</a:t>
            </a:r>
            <a:endParaRPr/>
          </a:p>
          <a:p>
            <a:pPr indent="0" lvl="0" marL="0" rtl="0" algn="l">
              <a:spcBef>
                <a:spcPts val="0"/>
              </a:spcBef>
              <a:spcAft>
                <a:spcPts val="0"/>
              </a:spcAft>
              <a:buNone/>
            </a:pPr>
            <a:r>
              <a:rPr lang="en"/>
              <a:t>Think about stories you can tell about defining moments in your life centered around those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Something you think a college admissions officer would want to hear about WHILE STILL BEING HONEST WITH YOURSELF</a:t>
            </a:r>
            <a:endParaRPr/>
          </a:p>
          <a:p>
            <a:pPr indent="0" lvl="0" marL="0" rtl="0" algn="l">
              <a:spcBef>
                <a:spcPts val="0"/>
              </a:spcBef>
              <a:spcAft>
                <a:spcPts val="0"/>
              </a:spcAft>
              <a:buNone/>
            </a:pPr>
            <a:r>
              <a:rPr lang="en"/>
              <a:t>Don’t talk about winning the nobel prize if you havent, and even if </a:t>
            </a:r>
            <a:r>
              <a:rPr lang="en"/>
              <a:t>you</a:t>
            </a:r>
            <a:r>
              <a:rPr lang="en"/>
              <a:t> have, don’t just mention it to flex - what did you learn? What can others learn?</a:t>
            </a:r>
            <a:endParaRPr/>
          </a:p>
          <a:p>
            <a:pPr indent="0" lvl="0" marL="0" rtl="0" algn="l">
              <a:spcBef>
                <a:spcPts val="0"/>
              </a:spcBef>
              <a:spcAft>
                <a:spcPts val="0"/>
              </a:spcAft>
              <a:buNone/>
            </a:pPr>
            <a:r>
              <a:rPr lang="en"/>
              <a:t>Definitely dont talk about the time you had a rager at your parents’ house without them knowing even if you learned a lot of life lessons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Personal growth and applicable lessons to many parts of life, not jsut </a:t>
            </a:r>
            <a:r>
              <a:rPr lang="en"/>
              <a:t>complaining</a:t>
            </a:r>
            <a:r>
              <a:rPr lang="en"/>
              <a:t> about hardships and struggles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1b98b4f33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21b98b4f33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the audience is college admissions officers</a:t>
            </a:r>
            <a:endParaRPr/>
          </a:p>
          <a:p>
            <a:pPr indent="0" lvl="0" marL="0" rtl="0" algn="l">
              <a:spcBef>
                <a:spcPts val="0"/>
              </a:spcBef>
              <a:spcAft>
                <a:spcPts val="0"/>
              </a:spcAft>
              <a:buNone/>
            </a:pPr>
            <a:r>
              <a:rPr lang="en"/>
              <a:t>They are reading </a:t>
            </a:r>
            <a:r>
              <a:rPr lang="en"/>
              <a:t>thousands</a:t>
            </a:r>
            <a:r>
              <a:rPr lang="en"/>
              <a:t> of these essays</a:t>
            </a:r>
            <a:endParaRPr/>
          </a:p>
          <a:p>
            <a:pPr indent="0" lvl="0" marL="0" rtl="0" algn="l">
              <a:spcBef>
                <a:spcPts val="0"/>
              </a:spcBef>
              <a:spcAft>
                <a:spcPts val="0"/>
              </a:spcAft>
              <a:buNone/>
            </a:pPr>
            <a:r>
              <a:rPr lang="en"/>
              <a:t>Tell a story to keep them interested!!!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https://www.commonapp.org/blog/2022-2023-common-app-essay-prompts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21b98b4f33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21b98b4f33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D2979"/>
                </a:solidFill>
                <a:latin typeface="Raleway Light"/>
                <a:ea typeface="Raleway Light"/>
                <a:cs typeface="Raleway Light"/>
                <a:sym typeface="Raleway Light"/>
              </a:rPr>
              <a:t>Not trying to get the people to feel bad for you, but understand that you struggled and learned from struggle</a:t>
            </a:r>
            <a:endParaRPr>
              <a:solidFill>
                <a:srgbClr val="2D2979"/>
              </a:solidFill>
              <a:latin typeface="Raleway Light"/>
              <a:ea typeface="Raleway Light"/>
              <a:cs typeface="Raleway Light"/>
              <a:sym typeface="Raleway Light"/>
            </a:endParaRPr>
          </a:p>
          <a:p>
            <a:pPr indent="0" lvl="0" marL="0" rtl="0" algn="l">
              <a:lnSpc>
                <a:spcPct val="115000"/>
              </a:lnSpc>
              <a:spcBef>
                <a:spcPts val="1600"/>
              </a:spcBef>
              <a:spcAft>
                <a:spcPts val="0"/>
              </a:spcAft>
              <a:buNone/>
            </a:pPr>
            <a:r>
              <a:rPr lang="en">
                <a:solidFill>
                  <a:srgbClr val="2D2979"/>
                </a:solidFill>
                <a:latin typeface="Raleway Light"/>
                <a:ea typeface="Raleway Light"/>
                <a:cs typeface="Raleway Light"/>
                <a:sym typeface="Raleway Light"/>
              </a:rPr>
              <a:t>You dont even need a success story - but how did failure make you better? What did you learn from it?</a:t>
            </a:r>
            <a:endParaRPr>
              <a:solidFill>
                <a:srgbClr val="2D2979"/>
              </a:solidFill>
              <a:latin typeface="Raleway Light"/>
              <a:ea typeface="Raleway Light"/>
              <a:cs typeface="Raleway Light"/>
              <a:sym typeface="Raleway Light"/>
            </a:endParaRPr>
          </a:p>
          <a:p>
            <a:pPr indent="0" lvl="0" marL="0" rtl="0" algn="l">
              <a:lnSpc>
                <a:spcPct val="115000"/>
              </a:lnSpc>
              <a:spcBef>
                <a:spcPts val="1600"/>
              </a:spcBef>
              <a:spcAft>
                <a:spcPts val="0"/>
              </a:spcAft>
              <a:buNone/>
            </a:pPr>
            <a:r>
              <a:rPr lang="en">
                <a:solidFill>
                  <a:srgbClr val="2D2979"/>
                </a:solidFill>
                <a:latin typeface="Raleway Light"/>
                <a:ea typeface="Raleway Light"/>
                <a:cs typeface="Raleway Light"/>
                <a:sym typeface="Raleway Light"/>
              </a:rPr>
              <a:t>You tell a story of self to </a:t>
            </a:r>
            <a:r>
              <a:rPr b="1" lang="en">
                <a:solidFill>
                  <a:srgbClr val="2D2979"/>
                </a:solidFill>
                <a:latin typeface="Raleway"/>
                <a:ea typeface="Raleway"/>
                <a:cs typeface="Raleway"/>
                <a:sym typeface="Raleway"/>
              </a:rPr>
              <a:t>enable others to “get you”</a:t>
            </a:r>
            <a:r>
              <a:rPr lang="en">
                <a:solidFill>
                  <a:srgbClr val="2D2979"/>
                </a:solidFill>
                <a:latin typeface="Raleway Light"/>
                <a:ea typeface="Raleway Light"/>
                <a:cs typeface="Raleway Light"/>
                <a:sym typeface="Raleway Light"/>
              </a:rPr>
              <a:t> — to enable them to </a:t>
            </a:r>
            <a:r>
              <a:rPr b="1" lang="en">
                <a:solidFill>
                  <a:srgbClr val="2D2979"/>
                </a:solidFill>
                <a:latin typeface="Raleway"/>
                <a:ea typeface="Raleway"/>
                <a:cs typeface="Raleway"/>
                <a:sym typeface="Raleway"/>
              </a:rPr>
              <a:t>experience the values that call you to serve </a:t>
            </a:r>
            <a:r>
              <a:rPr lang="en">
                <a:solidFill>
                  <a:srgbClr val="2D2979"/>
                </a:solidFill>
                <a:latin typeface="Raleway Light"/>
                <a:ea typeface="Raleway Light"/>
                <a:cs typeface="Raleway Light"/>
                <a:sym typeface="Raleway Light"/>
              </a:rPr>
              <a:t>the cause you serve AND to have </a:t>
            </a:r>
            <a:r>
              <a:rPr b="1" lang="en">
                <a:solidFill>
                  <a:srgbClr val="2D2979"/>
                </a:solidFill>
                <a:latin typeface="Raleway"/>
                <a:ea typeface="Raleway"/>
                <a:cs typeface="Raleway"/>
                <a:sym typeface="Raleway"/>
              </a:rPr>
              <a:t>accepted responsibility to lead.</a:t>
            </a:r>
            <a:r>
              <a:rPr lang="en">
                <a:solidFill>
                  <a:srgbClr val="2D2979"/>
                </a:solidFill>
                <a:latin typeface="Raleway Light"/>
                <a:ea typeface="Raleway Light"/>
                <a:cs typeface="Raleway Light"/>
                <a:sym typeface="Raleway Light"/>
              </a:rPr>
              <a:t> The key is to </a:t>
            </a:r>
            <a:r>
              <a:rPr b="1" lang="en">
                <a:solidFill>
                  <a:srgbClr val="2D2979"/>
                </a:solidFill>
                <a:latin typeface="Raleway"/>
                <a:ea typeface="Raleway"/>
                <a:cs typeface="Raleway"/>
                <a:sym typeface="Raleway"/>
              </a:rPr>
              <a:t>focus on choice points</a:t>
            </a:r>
            <a:r>
              <a:rPr lang="en">
                <a:solidFill>
                  <a:srgbClr val="2D2979"/>
                </a:solidFill>
                <a:latin typeface="Raleway Light"/>
                <a:ea typeface="Raleway Light"/>
                <a:cs typeface="Raleway Light"/>
                <a:sym typeface="Raleway Light"/>
              </a:rPr>
              <a:t>: moments when you values influenced choices you made in response to challenges you faced. </a:t>
            </a:r>
            <a:endParaRPr sz="1200">
              <a:solidFill>
                <a:schemeClr val="dk1"/>
              </a:solidFill>
              <a:highlight>
                <a:srgbClr val="FCFCFC"/>
              </a:highlight>
              <a:latin typeface="Times New Roman"/>
              <a:ea typeface="Times New Roman"/>
              <a:cs typeface="Times New Roman"/>
              <a:sym typeface="Times New Roman"/>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032341" y="3306795"/>
            <a:ext cx="1006866" cy="888970"/>
          </a:xfrm>
          <a:custGeom>
            <a:rect b="b" l="l" r="r" t="t"/>
            <a:pathLst>
              <a:path extrusionOk="0" h="12826" w="14527">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3911460" y="3115508"/>
            <a:ext cx="1962235" cy="1787574"/>
          </a:xfrm>
          <a:custGeom>
            <a:rect b="b" l="l" r="r" t="t"/>
            <a:pathLst>
              <a:path extrusionOk="0" h="25791" w="28311">
                <a:moveTo>
                  <a:pt x="14155" y="0"/>
                </a:moveTo>
                <a:cubicBezTo>
                  <a:pt x="10857" y="0"/>
                  <a:pt x="7559" y="1260"/>
                  <a:pt x="5039" y="3779"/>
                </a:cubicBezTo>
                <a:cubicBezTo>
                  <a:pt x="1" y="8818"/>
                  <a:pt x="1" y="16973"/>
                  <a:pt x="5039" y="22011"/>
                </a:cubicBezTo>
                <a:cubicBezTo>
                  <a:pt x="7559" y="24531"/>
                  <a:pt x="10857" y="25790"/>
                  <a:pt x="14155" y="25790"/>
                </a:cubicBezTo>
                <a:cubicBezTo>
                  <a:pt x="17454" y="25790"/>
                  <a:pt x="20752" y="24531"/>
                  <a:pt x="23271" y="22011"/>
                </a:cubicBezTo>
                <a:cubicBezTo>
                  <a:pt x="28310" y="16973"/>
                  <a:pt x="28310" y="8818"/>
                  <a:pt x="23271" y="3779"/>
                </a:cubicBezTo>
                <a:cubicBezTo>
                  <a:pt x="20752" y="1260"/>
                  <a:pt x="17454" y="0"/>
                  <a:pt x="14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253577" y="1011052"/>
            <a:ext cx="1962166" cy="1787574"/>
          </a:xfrm>
          <a:custGeom>
            <a:rect b="b" l="l" r="r" t="t"/>
            <a:pathLst>
              <a:path extrusionOk="0" h="25791" w="28310">
                <a:moveTo>
                  <a:pt x="14155" y="0"/>
                </a:moveTo>
                <a:cubicBezTo>
                  <a:pt x="10856" y="0"/>
                  <a:pt x="7558" y="1260"/>
                  <a:pt x="5039" y="3779"/>
                </a:cubicBezTo>
                <a:cubicBezTo>
                  <a:pt x="0" y="8807"/>
                  <a:pt x="0" y="16973"/>
                  <a:pt x="5039" y="22012"/>
                </a:cubicBezTo>
                <a:cubicBezTo>
                  <a:pt x="7558" y="24531"/>
                  <a:pt x="10856" y="25790"/>
                  <a:pt x="14155" y="25790"/>
                </a:cubicBezTo>
                <a:cubicBezTo>
                  <a:pt x="17453" y="25790"/>
                  <a:pt x="20752" y="24531"/>
                  <a:pt x="23271" y="22012"/>
                </a:cubicBezTo>
                <a:cubicBezTo>
                  <a:pt x="28309" y="16973"/>
                  <a:pt x="28309" y="8807"/>
                  <a:pt x="23271" y="3779"/>
                </a:cubicBezTo>
                <a:cubicBezTo>
                  <a:pt x="20752" y="1260"/>
                  <a:pt x="17453" y="0"/>
                  <a:pt x="141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216343" y="3382717"/>
            <a:ext cx="1302404" cy="1253125"/>
          </a:xfrm>
          <a:custGeom>
            <a:rect b="b" l="l" r="r" t="t"/>
            <a:pathLst>
              <a:path extrusionOk="0" h="18080" w="18791">
                <a:moveTo>
                  <a:pt x="9748" y="0"/>
                </a:moveTo>
                <a:cubicBezTo>
                  <a:pt x="6097" y="0"/>
                  <a:pt x="2799" y="2195"/>
                  <a:pt x="1400" y="5573"/>
                </a:cubicBezTo>
                <a:cubicBezTo>
                  <a:pt x="1" y="8951"/>
                  <a:pt x="774" y="12841"/>
                  <a:pt x="3356" y="15435"/>
                </a:cubicBezTo>
                <a:cubicBezTo>
                  <a:pt x="5091" y="17161"/>
                  <a:pt x="7400" y="18079"/>
                  <a:pt x="9750" y="18079"/>
                </a:cubicBezTo>
                <a:cubicBezTo>
                  <a:pt x="10914" y="18079"/>
                  <a:pt x="12087" y="17854"/>
                  <a:pt x="13206" y="17391"/>
                </a:cubicBezTo>
                <a:cubicBezTo>
                  <a:pt x="16584" y="15992"/>
                  <a:pt x="18790" y="12693"/>
                  <a:pt x="18790" y="9042"/>
                </a:cubicBezTo>
                <a:cubicBezTo>
                  <a:pt x="18790" y="4049"/>
                  <a:pt x="14741" y="0"/>
                  <a:pt x="97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68987" y="1076874"/>
            <a:ext cx="2331351" cy="2551600"/>
          </a:xfrm>
          <a:custGeom>
            <a:rect b="b" l="l" r="r" t="t"/>
            <a:pathLst>
              <a:path extrusionOk="0" h="32943" w="27332">
                <a:moveTo>
                  <a:pt x="19491" y="1"/>
                </a:moveTo>
                <a:cubicBezTo>
                  <a:pt x="19010" y="1"/>
                  <a:pt x="18530" y="186"/>
                  <a:pt x="18165" y="551"/>
                </a:cubicBezTo>
                <a:lnTo>
                  <a:pt x="7132" y="11595"/>
                </a:lnTo>
                <a:cubicBezTo>
                  <a:pt x="6461" y="12266"/>
                  <a:pt x="6393" y="13324"/>
                  <a:pt x="6984" y="14063"/>
                </a:cubicBezTo>
                <a:cubicBezTo>
                  <a:pt x="7352" y="14530"/>
                  <a:pt x="7895" y="14776"/>
                  <a:pt x="8447" y="14776"/>
                </a:cubicBezTo>
                <a:cubicBezTo>
                  <a:pt x="8784" y="14776"/>
                  <a:pt x="9124" y="14685"/>
                  <a:pt x="9430" y="14495"/>
                </a:cubicBezTo>
                <a:lnTo>
                  <a:pt x="9430" y="14495"/>
                </a:lnTo>
                <a:lnTo>
                  <a:pt x="729" y="23196"/>
                </a:lnTo>
                <a:cubicBezTo>
                  <a:pt x="1" y="23924"/>
                  <a:pt x="1" y="25107"/>
                  <a:pt x="729" y="25835"/>
                </a:cubicBezTo>
                <a:cubicBezTo>
                  <a:pt x="1093" y="26199"/>
                  <a:pt x="1570" y="26381"/>
                  <a:pt x="2048" y="26381"/>
                </a:cubicBezTo>
                <a:cubicBezTo>
                  <a:pt x="2526" y="26381"/>
                  <a:pt x="3004" y="26199"/>
                  <a:pt x="3368" y="25835"/>
                </a:cubicBezTo>
                <a:lnTo>
                  <a:pt x="7439" y="21763"/>
                </a:lnTo>
                <a:cubicBezTo>
                  <a:pt x="7790" y="21517"/>
                  <a:pt x="8157" y="21410"/>
                  <a:pt x="8508" y="21410"/>
                </a:cubicBezTo>
                <a:cubicBezTo>
                  <a:pt x="9845" y="21410"/>
                  <a:pt x="10956" y="22962"/>
                  <a:pt x="10055" y="24322"/>
                </a:cubicBezTo>
                <a:lnTo>
                  <a:pt x="4516" y="29861"/>
                </a:lnTo>
                <a:cubicBezTo>
                  <a:pt x="3868" y="30612"/>
                  <a:pt x="3925" y="31749"/>
                  <a:pt x="4641" y="32432"/>
                </a:cubicBezTo>
                <a:cubicBezTo>
                  <a:pt x="5004" y="32771"/>
                  <a:pt x="5468" y="32942"/>
                  <a:pt x="5931" y="32942"/>
                </a:cubicBezTo>
                <a:cubicBezTo>
                  <a:pt x="6398" y="32942"/>
                  <a:pt x="6863" y="32769"/>
                  <a:pt x="7223" y="32420"/>
                </a:cubicBezTo>
                <a:lnTo>
                  <a:pt x="22453" y="17191"/>
                </a:lnTo>
                <a:cubicBezTo>
                  <a:pt x="23078" y="16497"/>
                  <a:pt x="23090" y="15439"/>
                  <a:pt x="22487" y="14734"/>
                </a:cubicBezTo>
                <a:cubicBezTo>
                  <a:pt x="22118" y="14303"/>
                  <a:pt x="21592" y="14078"/>
                  <a:pt x="21061" y="14078"/>
                </a:cubicBezTo>
                <a:cubicBezTo>
                  <a:pt x="20709" y="14078"/>
                  <a:pt x="20354" y="14177"/>
                  <a:pt x="20041" y="14382"/>
                </a:cubicBezTo>
                <a:lnTo>
                  <a:pt x="26604" y="7819"/>
                </a:lnTo>
                <a:cubicBezTo>
                  <a:pt x="27332" y="7091"/>
                  <a:pt x="27332" y="5919"/>
                  <a:pt x="26604" y="5192"/>
                </a:cubicBezTo>
                <a:cubicBezTo>
                  <a:pt x="26240" y="4828"/>
                  <a:pt x="25762" y="4646"/>
                  <a:pt x="25285" y="4646"/>
                </a:cubicBezTo>
                <a:cubicBezTo>
                  <a:pt x="24807" y="4646"/>
                  <a:pt x="24329" y="4828"/>
                  <a:pt x="23965" y="5192"/>
                </a:cubicBezTo>
                <a:lnTo>
                  <a:pt x="20201" y="8956"/>
                </a:lnTo>
                <a:cubicBezTo>
                  <a:pt x="19857" y="9192"/>
                  <a:pt x="19497" y="9295"/>
                  <a:pt x="19151" y="9295"/>
                </a:cubicBezTo>
                <a:cubicBezTo>
                  <a:pt x="17827" y="9295"/>
                  <a:pt x="16716" y="7784"/>
                  <a:pt x="17573" y="6431"/>
                </a:cubicBezTo>
                <a:lnTo>
                  <a:pt x="20803" y="3190"/>
                </a:lnTo>
                <a:cubicBezTo>
                  <a:pt x="21543" y="2462"/>
                  <a:pt x="21543" y="1279"/>
                  <a:pt x="20815" y="551"/>
                </a:cubicBezTo>
                <a:cubicBezTo>
                  <a:pt x="20447" y="183"/>
                  <a:pt x="19968" y="1"/>
                  <a:pt x="194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79459" y="3306790"/>
            <a:ext cx="1248620" cy="1171547"/>
          </a:xfrm>
          <a:custGeom>
            <a:rect b="b" l="l" r="r" t="t"/>
            <a:pathLst>
              <a:path extrusionOk="0" h="16903" w="18015">
                <a:moveTo>
                  <a:pt x="13114" y="0"/>
                </a:moveTo>
                <a:cubicBezTo>
                  <a:pt x="12082" y="0"/>
                  <a:pt x="11038" y="385"/>
                  <a:pt x="10215" y="1204"/>
                </a:cubicBezTo>
                <a:lnTo>
                  <a:pt x="10215" y="1193"/>
                </a:lnTo>
                <a:cubicBezTo>
                  <a:pt x="9384" y="2012"/>
                  <a:pt x="8952" y="3149"/>
                  <a:pt x="9009" y="4320"/>
                </a:cubicBezTo>
                <a:cubicBezTo>
                  <a:pt x="9020" y="4480"/>
                  <a:pt x="9032" y="4628"/>
                  <a:pt x="9054" y="4787"/>
                </a:cubicBezTo>
                <a:cubicBezTo>
                  <a:pt x="9066" y="4832"/>
                  <a:pt x="9077" y="4889"/>
                  <a:pt x="9089" y="4935"/>
                </a:cubicBezTo>
                <a:cubicBezTo>
                  <a:pt x="9423" y="6986"/>
                  <a:pt x="7823" y="8787"/>
                  <a:pt x="5829" y="8787"/>
                </a:cubicBezTo>
                <a:cubicBezTo>
                  <a:pt x="5655" y="8787"/>
                  <a:pt x="5479" y="8773"/>
                  <a:pt x="5301" y="8745"/>
                </a:cubicBezTo>
                <a:cubicBezTo>
                  <a:pt x="5244" y="8733"/>
                  <a:pt x="5187" y="8722"/>
                  <a:pt x="5131" y="8711"/>
                </a:cubicBezTo>
                <a:cubicBezTo>
                  <a:pt x="4971" y="8688"/>
                  <a:pt x="4823" y="8677"/>
                  <a:pt x="4676" y="8665"/>
                </a:cubicBezTo>
                <a:cubicBezTo>
                  <a:pt x="4602" y="8661"/>
                  <a:pt x="4529" y="8659"/>
                  <a:pt x="4456" y="8659"/>
                </a:cubicBezTo>
                <a:cubicBezTo>
                  <a:pt x="2835" y="8659"/>
                  <a:pt x="1359" y="9619"/>
                  <a:pt x="695" y="11111"/>
                </a:cubicBezTo>
                <a:cubicBezTo>
                  <a:pt x="1" y="12669"/>
                  <a:pt x="342" y="14489"/>
                  <a:pt x="1548" y="15694"/>
                </a:cubicBezTo>
                <a:cubicBezTo>
                  <a:pt x="2338" y="16484"/>
                  <a:pt x="3396" y="16903"/>
                  <a:pt x="4470" y="16903"/>
                </a:cubicBezTo>
                <a:cubicBezTo>
                  <a:pt x="5035" y="16903"/>
                  <a:pt x="5605" y="16787"/>
                  <a:pt x="6143" y="16547"/>
                </a:cubicBezTo>
                <a:cubicBezTo>
                  <a:pt x="7701" y="15853"/>
                  <a:pt x="8668" y="14272"/>
                  <a:pt x="8577" y="12578"/>
                </a:cubicBezTo>
                <a:cubicBezTo>
                  <a:pt x="8577" y="12430"/>
                  <a:pt x="8554" y="12293"/>
                  <a:pt x="8531" y="12146"/>
                </a:cubicBezTo>
                <a:cubicBezTo>
                  <a:pt x="8520" y="12077"/>
                  <a:pt x="8509" y="12009"/>
                  <a:pt x="8497" y="11929"/>
                </a:cubicBezTo>
                <a:cubicBezTo>
                  <a:pt x="8193" y="9886"/>
                  <a:pt x="9781" y="8114"/>
                  <a:pt x="11767" y="8114"/>
                </a:cubicBezTo>
                <a:cubicBezTo>
                  <a:pt x="11937" y="8114"/>
                  <a:pt x="12110" y="8127"/>
                  <a:pt x="12285" y="8153"/>
                </a:cubicBezTo>
                <a:cubicBezTo>
                  <a:pt x="12341" y="8165"/>
                  <a:pt x="12410" y="8176"/>
                  <a:pt x="12478" y="8199"/>
                </a:cubicBezTo>
                <a:cubicBezTo>
                  <a:pt x="12626" y="8222"/>
                  <a:pt x="12774" y="8233"/>
                  <a:pt x="12922" y="8244"/>
                </a:cubicBezTo>
                <a:cubicBezTo>
                  <a:pt x="12993" y="8248"/>
                  <a:pt x="13064" y="8250"/>
                  <a:pt x="13134" y="8250"/>
                </a:cubicBezTo>
                <a:cubicBezTo>
                  <a:pt x="15992" y="8250"/>
                  <a:pt x="18014" y="5357"/>
                  <a:pt x="16971" y="2648"/>
                </a:cubicBezTo>
                <a:cubicBezTo>
                  <a:pt x="16318" y="947"/>
                  <a:pt x="14732" y="0"/>
                  <a:pt x="131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12659" y="3054835"/>
            <a:ext cx="1674460" cy="1963760"/>
          </a:xfrm>
          <a:custGeom>
            <a:rect b="b" l="l" r="r" t="t"/>
            <a:pathLst>
              <a:path extrusionOk="0" h="28333" w="24159">
                <a:moveTo>
                  <a:pt x="22111" y="0"/>
                </a:moveTo>
                <a:cubicBezTo>
                  <a:pt x="21634" y="0"/>
                  <a:pt x="21156" y="182"/>
                  <a:pt x="20792" y="546"/>
                </a:cubicBezTo>
                <a:lnTo>
                  <a:pt x="18517" y="2821"/>
                </a:lnTo>
                <a:cubicBezTo>
                  <a:pt x="19063" y="1456"/>
                  <a:pt x="17961" y="260"/>
                  <a:pt x="16768" y="260"/>
                </a:cubicBezTo>
                <a:cubicBezTo>
                  <a:pt x="16320" y="260"/>
                  <a:pt x="15860" y="428"/>
                  <a:pt x="15469" y="819"/>
                </a:cubicBezTo>
                <a:lnTo>
                  <a:pt x="729" y="15571"/>
                </a:lnTo>
                <a:cubicBezTo>
                  <a:pt x="1" y="16299"/>
                  <a:pt x="1" y="17470"/>
                  <a:pt x="729" y="18198"/>
                </a:cubicBezTo>
                <a:cubicBezTo>
                  <a:pt x="1094" y="18558"/>
                  <a:pt x="1571" y="18740"/>
                  <a:pt x="2048" y="18740"/>
                </a:cubicBezTo>
                <a:cubicBezTo>
                  <a:pt x="2521" y="18740"/>
                  <a:pt x="2993" y="18561"/>
                  <a:pt x="3356" y="18198"/>
                </a:cubicBezTo>
                <a:lnTo>
                  <a:pt x="4641" y="16924"/>
                </a:lnTo>
                <a:cubicBezTo>
                  <a:pt x="4880" y="16829"/>
                  <a:pt x="5117" y="16785"/>
                  <a:pt x="5344" y="16785"/>
                </a:cubicBezTo>
                <a:cubicBezTo>
                  <a:pt x="6716" y="16785"/>
                  <a:pt x="7740" y="18369"/>
                  <a:pt x="6882" y="19677"/>
                </a:cubicBezTo>
                <a:lnTo>
                  <a:pt x="1343" y="25227"/>
                </a:lnTo>
                <a:cubicBezTo>
                  <a:pt x="683" y="25955"/>
                  <a:pt x="706" y="27092"/>
                  <a:pt x="1411" y="27786"/>
                </a:cubicBezTo>
                <a:cubicBezTo>
                  <a:pt x="1775" y="28150"/>
                  <a:pt x="2253" y="28332"/>
                  <a:pt x="2730" y="28332"/>
                </a:cubicBezTo>
                <a:cubicBezTo>
                  <a:pt x="3208" y="28332"/>
                  <a:pt x="3686" y="28150"/>
                  <a:pt x="4050" y="27786"/>
                </a:cubicBezTo>
                <a:lnTo>
                  <a:pt x="19279" y="12557"/>
                </a:lnTo>
                <a:cubicBezTo>
                  <a:pt x="19905" y="11863"/>
                  <a:pt x="19916" y="10805"/>
                  <a:pt x="19313" y="10100"/>
                </a:cubicBezTo>
                <a:cubicBezTo>
                  <a:pt x="18944" y="9669"/>
                  <a:pt x="18419" y="9444"/>
                  <a:pt x="17888" y="9444"/>
                </a:cubicBezTo>
                <a:cubicBezTo>
                  <a:pt x="17536" y="9444"/>
                  <a:pt x="17181" y="9543"/>
                  <a:pt x="16868" y="9747"/>
                </a:cubicBezTo>
                <a:lnTo>
                  <a:pt x="23431" y="3196"/>
                </a:lnTo>
                <a:cubicBezTo>
                  <a:pt x="24159" y="2468"/>
                  <a:pt x="24159" y="1274"/>
                  <a:pt x="23431" y="546"/>
                </a:cubicBezTo>
                <a:cubicBezTo>
                  <a:pt x="23067" y="182"/>
                  <a:pt x="22589" y="0"/>
                  <a:pt x="221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758432" y="849075"/>
            <a:ext cx="3481233" cy="3686599"/>
          </a:xfrm>
          <a:custGeom>
            <a:rect b="b" l="l" r="r" t="t"/>
            <a:pathLst>
              <a:path extrusionOk="0" h="53190" w="50227">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904325" y="1755164"/>
            <a:ext cx="1001460" cy="889178"/>
          </a:xfrm>
          <a:custGeom>
            <a:rect b="b" l="l" r="r" t="t"/>
            <a:pathLst>
              <a:path extrusionOk="0" h="12829" w="14449">
                <a:moveTo>
                  <a:pt x="10737" y="1"/>
                </a:moveTo>
                <a:cubicBezTo>
                  <a:pt x="9951" y="1"/>
                  <a:pt x="9156" y="293"/>
                  <a:pt x="8531" y="914"/>
                </a:cubicBezTo>
                <a:cubicBezTo>
                  <a:pt x="7905" y="1540"/>
                  <a:pt x="7575" y="2404"/>
                  <a:pt x="7621" y="3291"/>
                </a:cubicBezTo>
                <a:cubicBezTo>
                  <a:pt x="7621" y="3416"/>
                  <a:pt x="7632" y="3530"/>
                  <a:pt x="7655" y="3644"/>
                </a:cubicBezTo>
                <a:cubicBezTo>
                  <a:pt x="7666" y="3689"/>
                  <a:pt x="7666" y="3723"/>
                  <a:pt x="7678" y="3757"/>
                </a:cubicBezTo>
                <a:cubicBezTo>
                  <a:pt x="7929" y="5319"/>
                  <a:pt x="6714" y="6677"/>
                  <a:pt x="5205" y="6677"/>
                </a:cubicBezTo>
                <a:cubicBezTo>
                  <a:pt x="5076" y="6677"/>
                  <a:pt x="4944" y="6667"/>
                  <a:pt x="4812" y="6646"/>
                </a:cubicBezTo>
                <a:cubicBezTo>
                  <a:pt x="4766" y="6646"/>
                  <a:pt x="4721" y="6624"/>
                  <a:pt x="4675" y="6612"/>
                </a:cubicBezTo>
                <a:cubicBezTo>
                  <a:pt x="4491" y="6582"/>
                  <a:pt x="4310" y="6568"/>
                  <a:pt x="4135" y="6568"/>
                </a:cubicBezTo>
                <a:cubicBezTo>
                  <a:pt x="1540" y="6568"/>
                  <a:pt x="0" y="9731"/>
                  <a:pt x="1843" y="11787"/>
                </a:cubicBezTo>
                <a:cubicBezTo>
                  <a:pt x="2443" y="12466"/>
                  <a:pt x="3300" y="12829"/>
                  <a:pt x="4172" y="12829"/>
                </a:cubicBezTo>
                <a:cubicBezTo>
                  <a:pt x="4572" y="12829"/>
                  <a:pt x="4975" y="12752"/>
                  <a:pt x="5358" y="12595"/>
                </a:cubicBezTo>
                <a:cubicBezTo>
                  <a:pt x="6586" y="12083"/>
                  <a:pt x="7359" y="10866"/>
                  <a:pt x="7291" y="9535"/>
                </a:cubicBezTo>
                <a:cubicBezTo>
                  <a:pt x="7291" y="9433"/>
                  <a:pt x="7280" y="9319"/>
                  <a:pt x="7257" y="9217"/>
                </a:cubicBezTo>
                <a:cubicBezTo>
                  <a:pt x="7246" y="9160"/>
                  <a:pt x="7234" y="9103"/>
                  <a:pt x="7223" y="9046"/>
                </a:cubicBezTo>
                <a:cubicBezTo>
                  <a:pt x="6993" y="7507"/>
                  <a:pt x="8198" y="6161"/>
                  <a:pt x="9705" y="6161"/>
                </a:cubicBezTo>
                <a:cubicBezTo>
                  <a:pt x="9835" y="6161"/>
                  <a:pt x="9967" y="6171"/>
                  <a:pt x="10100" y="6191"/>
                </a:cubicBezTo>
                <a:cubicBezTo>
                  <a:pt x="10146" y="6191"/>
                  <a:pt x="10191" y="6203"/>
                  <a:pt x="10237" y="6214"/>
                </a:cubicBezTo>
                <a:cubicBezTo>
                  <a:pt x="10351" y="6237"/>
                  <a:pt x="10464" y="6248"/>
                  <a:pt x="10578" y="6260"/>
                </a:cubicBezTo>
                <a:cubicBezTo>
                  <a:pt x="10633" y="6262"/>
                  <a:pt x="10688" y="6264"/>
                  <a:pt x="10742" y="6264"/>
                </a:cubicBezTo>
                <a:cubicBezTo>
                  <a:pt x="12919" y="6264"/>
                  <a:pt x="14448" y="4070"/>
                  <a:pt x="13660" y="2006"/>
                </a:cubicBezTo>
                <a:cubicBezTo>
                  <a:pt x="13168" y="716"/>
                  <a:pt x="11964" y="1"/>
                  <a:pt x="10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780478" y="3450625"/>
            <a:ext cx="1248550" cy="1172171"/>
          </a:xfrm>
          <a:custGeom>
            <a:rect b="b" l="l" r="r" t="t"/>
            <a:pathLst>
              <a:path extrusionOk="0" h="16912" w="18014">
                <a:moveTo>
                  <a:pt x="13113" y="1"/>
                </a:moveTo>
                <a:cubicBezTo>
                  <a:pt x="12084" y="1"/>
                  <a:pt x="11043" y="384"/>
                  <a:pt x="10225" y="1201"/>
                </a:cubicBezTo>
                <a:lnTo>
                  <a:pt x="10214" y="1201"/>
                </a:lnTo>
                <a:cubicBezTo>
                  <a:pt x="9395" y="2032"/>
                  <a:pt x="8951" y="3169"/>
                  <a:pt x="9008" y="4329"/>
                </a:cubicBezTo>
                <a:cubicBezTo>
                  <a:pt x="9020" y="4488"/>
                  <a:pt x="9042" y="4648"/>
                  <a:pt x="9065" y="4795"/>
                </a:cubicBezTo>
                <a:cubicBezTo>
                  <a:pt x="9076" y="4852"/>
                  <a:pt x="9088" y="4898"/>
                  <a:pt x="9088" y="4955"/>
                </a:cubicBezTo>
                <a:cubicBezTo>
                  <a:pt x="9423" y="6995"/>
                  <a:pt x="7822" y="8795"/>
                  <a:pt x="5828" y="8795"/>
                </a:cubicBezTo>
                <a:cubicBezTo>
                  <a:pt x="5655" y="8795"/>
                  <a:pt x="5479" y="8782"/>
                  <a:pt x="5300" y="8753"/>
                </a:cubicBezTo>
                <a:cubicBezTo>
                  <a:pt x="5244" y="8742"/>
                  <a:pt x="5187" y="8731"/>
                  <a:pt x="5130" y="8719"/>
                </a:cubicBezTo>
                <a:cubicBezTo>
                  <a:pt x="4982" y="8697"/>
                  <a:pt x="4823" y="8674"/>
                  <a:pt x="4675" y="8674"/>
                </a:cubicBezTo>
                <a:cubicBezTo>
                  <a:pt x="4601" y="8670"/>
                  <a:pt x="4528" y="8668"/>
                  <a:pt x="4456" y="8668"/>
                </a:cubicBezTo>
                <a:cubicBezTo>
                  <a:pt x="2835" y="8668"/>
                  <a:pt x="1358" y="9628"/>
                  <a:pt x="694" y="11119"/>
                </a:cubicBezTo>
                <a:cubicBezTo>
                  <a:pt x="0" y="12677"/>
                  <a:pt x="341" y="14497"/>
                  <a:pt x="1547" y="15703"/>
                </a:cubicBezTo>
                <a:cubicBezTo>
                  <a:pt x="2337" y="16493"/>
                  <a:pt x="3395" y="16911"/>
                  <a:pt x="4469" y="16911"/>
                </a:cubicBezTo>
                <a:cubicBezTo>
                  <a:pt x="5034" y="16911"/>
                  <a:pt x="5604" y="16795"/>
                  <a:pt x="6142" y="16556"/>
                </a:cubicBezTo>
                <a:cubicBezTo>
                  <a:pt x="7700" y="15862"/>
                  <a:pt x="8667" y="14281"/>
                  <a:pt x="8587" y="12586"/>
                </a:cubicBezTo>
                <a:cubicBezTo>
                  <a:pt x="8576" y="12439"/>
                  <a:pt x="8565" y="12291"/>
                  <a:pt x="8542" y="12143"/>
                </a:cubicBezTo>
                <a:cubicBezTo>
                  <a:pt x="8519" y="12075"/>
                  <a:pt x="8508" y="12006"/>
                  <a:pt x="8496" y="11927"/>
                </a:cubicBezTo>
                <a:cubicBezTo>
                  <a:pt x="8193" y="9894"/>
                  <a:pt x="9790" y="8122"/>
                  <a:pt x="11769" y="8122"/>
                </a:cubicBezTo>
                <a:cubicBezTo>
                  <a:pt x="11938" y="8122"/>
                  <a:pt x="12110" y="8135"/>
                  <a:pt x="12284" y="8162"/>
                </a:cubicBezTo>
                <a:cubicBezTo>
                  <a:pt x="12352" y="8173"/>
                  <a:pt x="12409" y="8185"/>
                  <a:pt x="12477" y="8196"/>
                </a:cubicBezTo>
                <a:cubicBezTo>
                  <a:pt x="12625" y="8219"/>
                  <a:pt x="12773" y="8230"/>
                  <a:pt x="12921" y="8242"/>
                </a:cubicBezTo>
                <a:cubicBezTo>
                  <a:pt x="12993" y="8245"/>
                  <a:pt x="13064" y="8247"/>
                  <a:pt x="13135" y="8247"/>
                </a:cubicBezTo>
                <a:cubicBezTo>
                  <a:pt x="16002" y="8247"/>
                  <a:pt x="18013" y="5365"/>
                  <a:pt x="16970" y="2646"/>
                </a:cubicBezTo>
                <a:cubicBezTo>
                  <a:pt x="16323" y="949"/>
                  <a:pt x="14732" y="1"/>
                  <a:pt x="131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088350" y="3851375"/>
            <a:ext cx="290894" cy="255061"/>
          </a:xfrm>
          <a:custGeom>
            <a:rect b="b" l="l" r="r" t="t"/>
            <a:pathLst>
              <a:path extrusionOk="0" h="3680" w="4197">
                <a:moveTo>
                  <a:pt x="2094" y="0"/>
                </a:moveTo>
                <a:cubicBezTo>
                  <a:pt x="1744" y="0"/>
                  <a:pt x="1391" y="100"/>
                  <a:pt x="1081" y="310"/>
                </a:cubicBezTo>
                <a:cubicBezTo>
                  <a:pt x="239" y="867"/>
                  <a:pt x="0" y="2005"/>
                  <a:pt x="569" y="2858"/>
                </a:cubicBezTo>
                <a:cubicBezTo>
                  <a:pt x="920" y="3388"/>
                  <a:pt x="1502" y="3680"/>
                  <a:pt x="2098" y="3680"/>
                </a:cubicBezTo>
                <a:cubicBezTo>
                  <a:pt x="2447" y="3680"/>
                  <a:pt x="2801" y="3580"/>
                  <a:pt x="3116" y="3370"/>
                </a:cubicBezTo>
                <a:cubicBezTo>
                  <a:pt x="3958" y="2812"/>
                  <a:pt x="4197" y="1675"/>
                  <a:pt x="3628" y="822"/>
                </a:cubicBezTo>
                <a:cubicBezTo>
                  <a:pt x="3277" y="291"/>
                  <a:pt x="2690" y="0"/>
                  <a:pt x="2094" y="0"/>
                </a:cubicBezTo>
                <a:close/>
              </a:path>
            </a:pathLst>
          </a:custGeom>
          <a:solidFill>
            <a:srgbClr val="BB78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088339" y="1934816"/>
            <a:ext cx="1674460" cy="1963414"/>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086407" y="1615089"/>
            <a:ext cx="581788" cy="539301"/>
          </a:xfrm>
          <a:custGeom>
            <a:rect b="b" l="l" r="r" t="t"/>
            <a:pathLst>
              <a:path extrusionOk="0" h="7781" w="8394">
                <a:moveTo>
                  <a:pt x="4194" y="1"/>
                </a:moveTo>
                <a:cubicBezTo>
                  <a:pt x="2335" y="1"/>
                  <a:pt x="690" y="1338"/>
                  <a:pt x="364" y="3231"/>
                </a:cubicBezTo>
                <a:cubicBezTo>
                  <a:pt x="0" y="5346"/>
                  <a:pt x="1422" y="7359"/>
                  <a:pt x="3537" y="7723"/>
                </a:cubicBezTo>
                <a:cubicBezTo>
                  <a:pt x="3760" y="7762"/>
                  <a:pt x="3982" y="7780"/>
                  <a:pt x="4200" y="7780"/>
                </a:cubicBezTo>
                <a:cubicBezTo>
                  <a:pt x="6058" y="7780"/>
                  <a:pt x="7704" y="6443"/>
                  <a:pt x="8030" y="4550"/>
                </a:cubicBezTo>
                <a:cubicBezTo>
                  <a:pt x="8394" y="2435"/>
                  <a:pt x="6972" y="421"/>
                  <a:pt x="4857" y="57"/>
                </a:cubicBezTo>
                <a:cubicBezTo>
                  <a:pt x="4634" y="19"/>
                  <a:pt x="4412" y="1"/>
                  <a:pt x="41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22956" y="4434896"/>
            <a:ext cx="393126" cy="336431"/>
          </a:xfrm>
          <a:custGeom>
            <a:rect b="b" l="l" r="r" t="t"/>
            <a:pathLst>
              <a:path extrusionOk="0" h="4854" w="5672">
                <a:moveTo>
                  <a:pt x="3253" y="1"/>
                </a:moveTo>
                <a:cubicBezTo>
                  <a:pt x="1081" y="1"/>
                  <a:pt x="0" y="2605"/>
                  <a:pt x="1524" y="4141"/>
                </a:cubicBezTo>
                <a:cubicBezTo>
                  <a:pt x="2020" y="4633"/>
                  <a:pt x="2629" y="4854"/>
                  <a:pt x="3226" y="4854"/>
                </a:cubicBezTo>
                <a:cubicBezTo>
                  <a:pt x="4476" y="4854"/>
                  <a:pt x="5672" y="3886"/>
                  <a:pt x="5664" y="2423"/>
                </a:cubicBezTo>
                <a:cubicBezTo>
                  <a:pt x="5664" y="1081"/>
                  <a:pt x="4584" y="1"/>
                  <a:pt x="32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632217" y="3628474"/>
            <a:ext cx="728517" cy="700863"/>
          </a:xfrm>
          <a:custGeom>
            <a:rect b="b" l="l" r="r" t="t"/>
            <a:pathLst>
              <a:path extrusionOk="0" h="10112" w="10511">
                <a:moveTo>
                  <a:pt x="5449" y="1"/>
                </a:moveTo>
                <a:cubicBezTo>
                  <a:pt x="3402" y="1"/>
                  <a:pt x="1559" y="1229"/>
                  <a:pt x="774" y="3117"/>
                </a:cubicBezTo>
                <a:cubicBezTo>
                  <a:pt x="1" y="5005"/>
                  <a:pt x="433" y="7189"/>
                  <a:pt x="1878" y="8633"/>
                </a:cubicBezTo>
                <a:cubicBezTo>
                  <a:pt x="2843" y="9599"/>
                  <a:pt x="4133" y="10112"/>
                  <a:pt x="5447" y="10112"/>
                </a:cubicBezTo>
                <a:cubicBezTo>
                  <a:pt x="6099" y="10112"/>
                  <a:pt x="6756" y="9985"/>
                  <a:pt x="7382" y="9725"/>
                </a:cubicBezTo>
                <a:cubicBezTo>
                  <a:pt x="9282" y="8952"/>
                  <a:pt x="10510" y="7098"/>
                  <a:pt x="10510" y="5062"/>
                </a:cubicBezTo>
                <a:cubicBezTo>
                  <a:pt x="10510" y="2264"/>
                  <a:pt x="8247" y="1"/>
                  <a:pt x="54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63163" y="2439577"/>
            <a:ext cx="7417626" cy="1697450"/>
          </a:xfrm>
          <a:custGeom>
            <a:rect b="b" l="l" r="r" t="t"/>
            <a:pathLst>
              <a:path extrusionOk="0" h="34909" w="44393">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286302" y="2051420"/>
            <a:ext cx="815155" cy="785005"/>
          </a:xfrm>
          <a:custGeom>
            <a:rect b="b" l="l" r="r" t="t"/>
            <a:pathLst>
              <a:path extrusionOk="0" h="11326" w="11761">
                <a:moveTo>
                  <a:pt x="6108" y="0"/>
                </a:moveTo>
                <a:cubicBezTo>
                  <a:pt x="3810" y="0"/>
                  <a:pt x="1752" y="1388"/>
                  <a:pt x="876" y="3503"/>
                </a:cubicBezTo>
                <a:cubicBezTo>
                  <a:pt x="0" y="5619"/>
                  <a:pt x="478" y="8053"/>
                  <a:pt x="2104" y="9668"/>
                </a:cubicBezTo>
                <a:cubicBezTo>
                  <a:pt x="3186" y="10749"/>
                  <a:pt x="4635" y="11326"/>
                  <a:pt x="6109" y="11326"/>
                </a:cubicBezTo>
                <a:cubicBezTo>
                  <a:pt x="6836" y="11326"/>
                  <a:pt x="7570" y="11185"/>
                  <a:pt x="8269" y="10896"/>
                </a:cubicBezTo>
                <a:cubicBezTo>
                  <a:pt x="10384" y="10020"/>
                  <a:pt x="11761" y="7950"/>
                  <a:pt x="11761" y="5664"/>
                </a:cubicBezTo>
                <a:cubicBezTo>
                  <a:pt x="11761" y="2536"/>
                  <a:pt x="9224" y="0"/>
                  <a:pt x="61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txBox="1"/>
          <p:nvPr>
            <p:ph type="ctrTitle"/>
          </p:nvPr>
        </p:nvSpPr>
        <p:spPr>
          <a:xfrm>
            <a:off x="572700" y="2659038"/>
            <a:ext cx="7998600" cy="7959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b="1"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27" name="Google Shape;27;p2"/>
          <p:cNvSpPr txBox="1"/>
          <p:nvPr>
            <p:ph idx="1" type="subTitle"/>
          </p:nvPr>
        </p:nvSpPr>
        <p:spPr>
          <a:xfrm>
            <a:off x="713225" y="3514463"/>
            <a:ext cx="7717500" cy="41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atin typeface="Open Sans Light"/>
                <a:ea typeface="Open Sans Light"/>
                <a:cs typeface="Open Sans Light"/>
                <a:sym typeface="Open Sans Light"/>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1" name="Shape 201"/>
        <p:cNvGrpSpPr/>
        <p:nvPr/>
      </p:nvGrpSpPr>
      <p:grpSpPr>
        <a:xfrm>
          <a:off x="0" y="0"/>
          <a:ext cx="0" cy="0"/>
          <a:chOff x="0" y="0"/>
          <a:chExt cx="0" cy="0"/>
        </a:xfrm>
      </p:grpSpPr>
      <p:sp>
        <p:nvSpPr>
          <p:cNvPr id="202" name="Google Shape;202;p11"/>
          <p:cNvSpPr txBox="1"/>
          <p:nvPr>
            <p:ph hasCustomPrompt="1" type="title"/>
          </p:nvPr>
        </p:nvSpPr>
        <p:spPr>
          <a:xfrm>
            <a:off x="905250" y="3226775"/>
            <a:ext cx="7333500" cy="103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03" name="Google Shape;203;p11"/>
          <p:cNvSpPr txBox="1"/>
          <p:nvPr>
            <p:ph idx="1" type="subTitle"/>
          </p:nvPr>
        </p:nvSpPr>
        <p:spPr>
          <a:xfrm>
            <a:off x="1851450" y="4261475"/>
            <a:ext cx="5441100" cy="3471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p:txBody>
      </p:sp>
      <p:grpSp>
        <p:nvGrpSpPr>
          <p:cNvPr id="204" name="Google Shape;204;p11"/>
          <p:cNvGrpSpPr/>
          <p:nvPr/>
        </p:nvGrpSpPr>
        <p:grpSpPr>
          <a:xfrm>
            <a:off x="1958600" y="301163"/>
            <a:ext cx="4705340" cy="2665257"/>
            <a:chOff x="166700" y="539488"/>
            <a:chExt cx="4705340" cy="2665257"/>
          </a:xfrm>
        </p:grpSpPr>
        <p:sp>
          <p:nvSpPr>
            <p:cNvPr id="205" name="Google Shape;205;p11"/>
            <p:cNvSpPr/>
            <p:nvPr/>
          </p:nvSpPr>
          <p:spPr>
            <a:xfrm>
              <a:off x="2533198" y="930049"/>
              <a:ext cx="2338843" cy="1840440"/>
            </a:xfrm>
            <a:custGeom>
              <a:rect b="b" l="l" r="r" t="t"/>
              <a:pathLst>
                <a:path extrusionOk="0" h="34918" w="44374">
                  <a:moveTo>
                    <a:pt x="42046" y="1"/>
                  </a:moveTo>
                  <a:cubicBezTo>
                    <a:pt x="41498" y="1"/>
                    <a:pt x="40953" y="210"/>
                    <a:pt x="40543" y="628"/>
                  </a:cubicBezTo>
                  <a:lnTo>
                    <a:pt x="18853" y="22303"/>
                  </a:lnTo>
                  <a:cubicBezTo>
                    <a:pt x="18676" y="22511"/>
                    <a:pt x="18469" y="22598"/>
                    <a:pt x="18269" y="22598"/>
                  </a:cubicBezTo>
                  <a:cubicBezTo>
                    <a:pt x="17644" y="22598"/>
                    <a:pt x="17092" y="21751"/>
                    <a:pt x="17759" y="21194"/>
                  </a:cubicBezTo>
                  <a:lnTo>
                    <a:pt x="23462" y="15490"/>
                  </a:lnTo>
                  <a:cubicBezTo>
                    <a:pt x="24528" y="14468"/>
                    <a:pt x="24556" y="12754"/>
                    <a:pt x="23505" y="11688"/>
                  </a:cubicBezTo>
                  <a:cubicBezTo>
                    <a:pt x="22983" y="11173"/>
                    <a:pt x="22305" y="10917"/>
                    <a:pt x="21630" y="10917"/>
                  </a:cubicBezTo>
                  <a:cubicBezTo>
                    <a:pt x="20926" y="10917"/>
                    <a:pt x="20224" y="11195"/>
                    <a:pt x="19703" y="11746"/>
                  </a:cubicBezTo>
                  <a:lnTo>
                    <a:pt x="11364" y="20085"/>
                  </a:lnTo>
                  <a:cubicBezTo>
                    <a:pt x="11270" y="20173"/>
                    <a:pt x="11165" y="20210"/>
                    <a:pt x="11064" y="20210"/>
                  </a:cubicBezTo>
                  <a:cubicBezTo>
                    <a:pt x="10719" y="20210"/>
                    <a:pt x="10418" y="19774"/>
                    <a:pt x="10730" y="19451"/>
                  </a:cubicBezTo>
                  <a:lnTo>
                    <a:pt x="22468" y="7699"/>
                  </a:lnTo>
                  <a:cubicBezTo>
                    <a:pt x="23059" y="7094"/>
                    <a:pt x="23059" y="6129"/>
                    <a:pt x="22468" y="5539"/>
                  </a:cubicBezTo>
                  <a:cubicBezTo>
                    <a:pt x="22173" y="5236"/>
                    <a:pt x="21780" y="5085"/>
                    <a:pt x="21388" y="5085"/>
                  </a:cubicBezTo>
                  <a:cubicBezTo>
                    <a:pt x="20995" y="5085"/>
                    <a:pt x="20603" y="5236"/>
                    <a:pt x="20308" y="5539"/>
                  </a:cubicBezTo>
                  <a:lnTo>
                    <a:pt x="2320" y="23541"/>
                  </a:lnTo>
                  <a:cubicBezTo>
                    <a:pt x="1715" y="24132"/>
                    <a:pt x="1715" y="25097"/>
                    <a:pt x="2320" y="25702"/>
                  </a:cubicBezTo>
                  <a:cubicBezTo>
                    <a:pt x="2615" y="25997"/>
                    <a:pt x="3004" y="26144"/>
                    <a:pt x="3394" y="26144"/>
                  </a:cubicBezTo>
                  <a:cubicBezTo>
                    <a:pt x="3785" y="26144"/>
                    <a:pt x="4177" y="25997"/>
                    <a:pt x="4480" y="25702"/>
                  </a:cubicBezTo>
                  <a:lnTo>
                    <a:pt x="5661" y="24521"/>
                  </a:lnTo>
                  <a:cubicBezTo>
                    <a:pt x="5757" y="24427"/>
                    <a:pt x="5864" y="24388"/>
                    <a:pt x="5966" y="24388"/>
                  </a:cubicBezTo>
                  <a:cubicBezTo>
                    <a:pt x="6305" y="24388"/>
                    <a:pt x="6593" y="24822"/>
                    <a:pt x="6295" y="25154"/>
                  </a:cubicBezTo>
                  <a:lnTo>
                    <a:pt x="1052" y="30382"/>
                  </a:lnTo>
                  <a:cubicBezTo>
                    <a:pt x="1" y="31405"/>
                    <a:pt x="1" y="33104"/>
                    <a:pt x="1038" y="34141"/>
                  </a:cubicBezTo>
                  <a:cubicBezTo>
                    <a:pt x="1555" y="34658"/>
                    <a:pt x="2236" y="34917"/>
                    <a:pt x="2917" y="34917"/>
                  </a:cubicBezTo>
                  <a:cubicBezTo>
                    <a:pt x="3604" y="34917"/>
                    <a:pt x="4291" y="34654"/>
                    <a:pt x="4811" y="34127"/>
                  </a:cubicBezTo>
                  <a:lnTo>
                    <a:pt x="14749" y="24175"/>
                  </a:lnTo>
                  <a:cubicBezTo>
                    <a:pt x="14918" y="24022"/>
                    <a:pt x="15102" y="23957"/>
                    <a:pt x="15279" y="23957"/>
                  </a:cubicBezTo>
                  <a:cubicBezTo>
                    <a:pt x="15883" y="23957"/>
                    <a:pt x="16393" y="24718"/>
                    <a:pt x="15858" y="25298"/>
                  </a:cubicBezTo>
                  <a:lnTo>
                    <a:pt x="15526" y="25630"/>
                  </a:lnTo>
                  <a:cubicBezTo>
                    <a:pt x="14677" y="26465"/>
                    <a:pt x="14677" y="27847"/>
                    <a:pt x="15526" y="28697"/>
                  </a:cubicBezTo>
                  <a:cubicBezTo>
                    <a:pt x="15938" y="29095"/>
                    <a:pt x="16470" y="29293"/>
                    <a:pt x="17001" y="29293"/>
                  </a:cubicBezTo>
                  <a:cubicBezTo>
                    <a:pt x="17546" y="29293"/>
                    <a:pt x="18092" y="29084"/>
                    <a:pt x="18507" y="28668"/>
                  </a:cubicBezTo>
                  <a:lnTo>
                    <a:pt x="22439" y="24751"/>
                  </a:lnTo>
                  <a:cubicBezTo>
                    <a:pt x="22622" y="24562"/>
                    <a:pt x="22827" y="24483"/>
                    <a:pt x="23024" y="24483"/>
                  </a:cubicBezTo>
                  <a:cubicBezTo>
                    <a:pt x="23667" y="24483"/>
                    <a:pt x="24223" y="25326"/>
                    <a:pt x="23606" y="25932"/>
                  </a:cubicBezTo>
                  <a:lnTo>
                    <a:pt x="17672" y="31851"/>
                  </a:lnTo>
                  <a:cubicBezTo>
                    <a:pt x="17139" y="32456"/>
                    <a:pt x="17168" y="33378"/>
                    <a:pt x="17744" y="33939"/>
                  </a:cubicBezTo>
                  <a:cubicBezTo>
                    <a:pt x="18038" y="34241"/>
                    <a:pt x="18430" y="34392"/>
                    <a:pt x="18823" y="34392"/>
                  </a:cubicBezTo>
                  <a:cubicBezTo>
                    <a:pt x="19183" y="34392"/>
                    <a:pt x="19544" y="34266"/>
                    <a:pt x="19832" y="34012"/>
                  </a:cubicBezTo>
                  <a:lnTo>
                    <a:pt x="37835" y="16009"/>
                  </a:lnTo>
                  <a:cubicBezTo>
                    <a:pt x="38425" y="15404"/>
                    <a:pt x="38425" y="14439"/>
                    <a:pt x="37835" y="13849"/>
                  </a:cubicBezTo>
                  <a:cubicBezTo>
                    <a:pt x="37533" y="13546"/>
                    <a:pt x="37140" y="13395"/>
                    <a:pt x="36749" y="13395"/>
                  </a:cubicBezTo>
                  <a:cubicBezTo>
                    <a:pt x="36359" y="13395"/>
                    <a:pt x="35970" y="13546"/>
                    <a:pt x="35675" y="13849"/>
                  </a:cubicBezTo>
                  <a:lnTo>
                    <a:pt x="31023" y="18500"/>
                  </a:lnTo>
                  <a:cubicBezTo>
                    <a:pt x="30846" y="18667"/>
                    <a:pt x="30652" y="18737"/>
                    <a:pt x="30464" y="18737"/>
                  </a:cubicBezTo>
                  <a:cubicBezTo>
                    <a:pt x="29826" y="18737"/>
                    <a:pt x="29277" y="17921"/>
                    <a:pt x="29856" y="17320"/>
                  </a:cubicBezTo>
                  <a:lnTo>
                    <a:pt x="43524" y="3666"/>
                  </a:lnTo>
                  <a:cubicBezTo>
                    <a:pt x="44374" y="2817"/>
                    <a:pt x="44374" y="1434"/>
                    <a:pt x="43524" y="584"/>
                  </a:cubicBezTo>
                  <a:cubicBezTo>
                    <a:pt x="43107" y="195"/>
                    <a:pt x="42575" y="1"/>
                    <a:pt x="420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1926728" y="1329767"/>
              <a:ext cx="172670" cy="125022"/>
            </a:xfrm>
            <a:custGeom>
              <a:rect b="b" l="l" r="r" t="t"/>
              <a:pathLst>
                <a:path extrusionOk="0" h="2372" w="3276">
                  <a:moveTo>
                    <a:pt x="1633" y="0"/>
                  </a:moveTo>
                  <a:cubicBezTo>
                    <a:pt x="1316" y="0"/>
                    <a:pt x="1014" y="115"/>
                    <a:pt x="798" y="346"/>
                  </a:cubicBezTo>
                  <a:cubicBezTo>
                    <a:pt x="1" y="1143"/>
                    <a:pt x="658" y="2372"/>
                    <a:pt x="1615" y="2372"/>
                  </a:cubicBezTo>
                  <a:cubicBezTo>
                    <a:pt x="1764" y="2372"/>
                    <a:pt x="1920" y="2342"/>
                    <a:pt x="2080" y="2276"/>
                  </a:cubicBezTo>
                  <a:cubicBezTo>
                    <a:pt x="3275" y="1772"/>
                    <a:pt x="2929" y="0"/>
                    <a:pt x="16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2124114" y="1133172"/>
              <a:ext cx="172617" cy="125022"/>
            </a:xfrm>
            <a:custGeom>
              <a:rect b="b" l="l" r="r" t="t"/>
              <a:pathLst>
                <a:path extrusionOk="0" h="2372" w="3275">
                  <a:moveTo>
                    <a:pt x="1633" y="0"/>
                  </a:moveTo>
                  <a:cubicBezTo>
                    <a:pt x="1316" y="0"/>
                    <a:pt x="1014" y="115"/>
                    <a:pt x="798" y="346"/>
                  </a:cubicBezTo>
                  <a:cubicBezTo>
                    <a:pt x="0" y="1143"/>
                    <a:pt x="647" y="2372"/>
                    <a:pt x="1610" y="2372"/>
                  </a:cubicBezTo>
                  <a:cubicBezTo>
                    <a:pt x="1760" y="2372"/>
                    <a:pt x="1918" y="2342"/>
                    <a:pt x="2079" y="2276"/>
                  </a:cubicBezTo>
                  <a:cubicBezTo>
                    <a:pt x="3275" y="1772"/>
                    <a:pt x="2915" y="0"/>
                    <a:pt x="16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2343742" y="935839"/>
              <a:ext cx="138779" cy="125233"/>
            </a:xfrm>
            <a:custGeom>
              <a:rect b="b" l="l" r="r" t="t"/>
              <a:pathLst>
                <a:path extrusionOk="0" h="2376" w="2633">
                  <a:moveTo>
                    <a:pt x="1169" y="1"/>
                  </a:moveTo>
                  <a:cubicBezTo>
                    <a:pt x="885" y="1"/>
                    <a:pt x="593" y="109"/>
                    <a:pt x="346" y="360"/>
                  </a:cubicBezTo>
                  <a:cubicBezTo>
                    <a:pt x="130" y="576"/>
                    <a:pt x="1" y="878"/>
                    <a:pt x="1" y="1195"/>
                  </a:cubicBezTo>
                  <a:cubicBezTo>
                    <a:pt x="1" y="1944"/>
                    <a:pt x="597" y="2376"/>
                    <a:pt x="1195" y="2376"/>
                  </a:cubicBezTo>
                  <a:cubicBezTo>
                    <a:pt x="1632" y="2376"/>
                    <a:pt x="2069" y="2146"/>
                    <a:pt x="2276" y="1641"/>
                  </a:cubicBezTo>
                  <a:cubicBezTo>
                    <a:pt x="2632" y="771"/>
                    <a:pt x="1929"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1064713" y="2589080"/>
              <a:ext cx="388665" cy="290418"/>
            </a:xfrm>
            <a:custGeom>
              <a:rect b="b" l="l" r="r" t="t"/>
              <a:pathLst>
                <a:path extrusionOk="0" h="5510" w="7374">
                  <a:moveTo>
                    <a:pt x="3687" y="0"/>
                  </a:moveTo>
                  <a:cubicBezTo>
                    <a:pt x="1224" y="0"/>
                    <a:pt x="0" y="2967"/>
                    <a:pt x="1728" y="4710"/>
                  </a:cubicBezTo>
                  <a:cubicBezTo>
                    <a:pt x="2268" y="5243"/>
                    <a:pt x="2974" y="5509"/>
                    <a:pt x="3680" y="5509"/>
                  </a:cubicBezTo>
                  <a:cubicBezTo>
                    <a:pt x="4386" y="5509"/>
                    <a:pt x="5091" y="5243"/>
                    <a:pt x="5631" y="4710"/>
                  </a:cubicBezTo>
                  <a:cubicBezTo>
                    <a:pt x="7374" y="2967"/>
                    <a:pt x="6135" y="0"/>
                    <a:pt x="36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288136" y="2930670"/>
              <a:ext cx="167821" cy="167821"/>
            </a:xfrm>
            <a:custGeom>
              <a:rect b="b" l="l" r="r" t="t"/>
              <a:pathLst>
                <a:path extrusionOk="0" h="3184" w="3184">
                  <a:moveTo>
                    <a:pt x="1600" y="0"/>
                  </a:moveTo>
                  <a:cubicBezTo>
                    <a:pt x="721" y="0"/>
                    <a:pt x="1" y="720"/>
                    <a:pt x="1" y="1599"/>
                  </a:cubicBezTo>
                  <a:cubicBezTo>
                    <a:pt x="1" y="2477"/>
                    <a:pt x="721" y="3183"/>
                    <a:pt x="1600" y="3183"/>
                  </a:cubicBezTo>
                  <a:cubicBezTo>
                    <a:pt x="2478" y="3183"/>
                    <a:pt x="3184" y="2477"/>
                    <a:pt x="3184" y="1599"/>
                  </a:cubicBezTo>
                  <a:cubicBezTo>
                    <a:pt x="3184" y="720"/>
                    <a:pt x="2478" y="0"/>
                    <a:pt x="16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166700" y="3112085"/>
              <a:ext cx="123810" cy="92660"/>
            </a:xfrm>
            <a:custGeom>
              <a:rect b="b" l="l" r="r" t="t"/>
              <a:pathLst>
                <a:path extrusionOk="0" h="1758" w="2349">
                  <a:moveTo>
                    <a:pt x="1176" y="0"/>
                  </a:moveTo>
                  <a:cubicBezTo>
                    <a:pt x="951" y="0"/>
                    <a:pt x="728" y="87"/>
                    <a:pt x="562" y="260"/>
                  </a:cubicBezTo>
                  <a:cubicBezTo>
                    <a:pt x="1" y="807"/>
                    <a:pt x="404" y="1757"/>
                    <a:pt x="1182" y="1757"/>
                  </a:cubicBezTo>
                  <a:cubicBezTo>
                    <a:pt x="1959" y="1757"/>
                    <a:pt x="2348" y="807"/>
                    <a:pt x="1801" y="260"/>
                  </a:cubicBezTo>
                  <a:cubicBezTo>
                    <a:pt x="1628" y="87"/>
                    <a:pt x="1401" y="0"/>
                    <a:pt x="11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a:off x="407358" y="539488"/>
              <a:ext cx="2371416" cy="2621566"/>
            </a:xfrm>
            <a:custGeom>
              <a:rect b="b" l="l" r="r" t="t"/>
              <a:pathLst>
                <a:path extrusionOk="0" h="49738" w="44992">
                  <a:moveTo>
                    <a:pt x="36920" y="1"/>
                  </a:moveTo>
                  <a:cubicBezTo>
                    <a:pt x="36688" y="1"/>
                    <a:pt x="36456" y="91"/>
                    <a:pt x="36279" y="275"/>
                  </a:cubicBezTo>
                  <a:lnTo>
                    <a:pt x="29726" y="6828"/>
                  </a:lnTo>
                  <a:cubicBezTo>
                    <a:pt x="29546" y="7005"/>
                    <a:pt x="29346" y="7079"/>
                    <a:pt x="29154" y="7079"/>
                  </a:cubicBezTo>
                  <a:cubicBezTo>
                    <a:pt x="28518" y="7079"/>
                    <a:pt x="27976" y="6263"/>
                    <a:pt x="28574" y="5676"/>
                  </a:cubicBezTo>
                  <a:lnTo>
                    <a:pt x="29582" y="4654"/>
                  </a:lnTo>
                  <a:cubicBezTo>
                    <a:pt x="30331" y="3919"/>
                    <a:pt x="30359" y="2724"/>
                    <a:pt x="29654" y="1960"/>
                  </a:cubicBezTo>
                  <a:cubicBezTo>
                    <a:pt x="29283" y="1568"/>
                    <a:pt x="28788" y="1373"/>
                    <a:pt x="28291" y="1373"/>
                  </a:cubicBezTo>
                  <a:cubicBezTo>
                    <a:pt x="27805" y="1373"/>
                    <a:pt x="27317" y="1561"/>
                    <a:pt x="26946" y="1932"/>
                  </a:cubicBezTo>
                  <a:lnTo>
                    <a:pt x="16447" y="12416"/>
                  </a:lnTo>
                  <a:cubicBezTo>
                    <a:pt x="15698" y="13165"/>
                    <a:pt x="15713" y="14389"/>
                    <a:pt x="16476" y="15138"/>
                  </a:cubicBezTo>
                  <a:cubicBezTo>
                    <a:pt x="16844" y="15479"/>
                    <a:pt x="17313" y="15648"/>
                    <a:pt x="17783" y="15648"/>
                  </a:cubicBezTo>
                  <a:cubicBezTo>
                    <a:pt x="18286" y="15648"/>
                    <a:pt x="18789" y="15454"/>
                    <a:pt x="19169" y="15066"/>
                  </a:cubicBezTo>
                  <a:lnTo>
                    <a:pt x="21013" y="13237"/>
                  </a:lnTo>
                  <a:cubicBezTo>
                    <a:pt x="21191" y="13055"/>
                    <a:pt x="21392" y="12979"/>
                    <a:pt x="21583" y="12979"/>
                  </a:cubicBezTo>
                  <a:cubicBezTo>
                    <a:pt x="22211" y="12979"/>
                    <a:pt x="22749" y="13794"/>
                    <a:pt x="22165" y="14389"/>
                  </a:cubicBezTo>
                  <a:lnTo>
                    <a:pt x="6481" y="30073"/>
                  </a:lnTo>
                  <a:cubicBezTo>
                    <a:pt x="6135" y="30404"/>
                    <a:pt x="6092" y="30937"/>
                    <a:pt x="6380" y="31312"/>
                  </a:cubicBezTo>
                  <a:cubicBezTo>
                    <a:pt x="6564" y="31534"/>
                    <a:pt x="6825" y="31646"/>
                    <a:pt x="7086" y="31646"/>
                  </a:cubicBezTo>
                  <a:cubicBezTo>
                    <a:pt x="7315" y="31646"/>
                    <a:pt x="7544" y="31559"/>
                    <a:pt x="7719" y="31384"/>
                  </a:cubicBezTo>
                  <a:lnTo>
                    <a:pt x="12717" y="26386"/>
                  </a:lnTo>
                  <a:cubicBezTo>
                    <a:pt x="12857" y="26238"/>
                    <a:pt x="13044" y="26162"/>
                    <a:pt x="13232" y="26162"/>
                  </a:cubicBezTo>
                  <a:cubicBezTo>
                    <a:pt x="13391" y="26162"/>
                    <a:pt x="13550" y="26216"/>
                    <a:pt x="13682" y="26329"/>
                  </a:cubicBezTo>
                  <a:cubicBezTo>
                    <a:pt x="14013" y="26588"/>
                    <a:pt x="14028" y="27063"/>
                    <a:pt x="13740" y="27366"/>
                  </a:cubicBezTo>
                  <a:lnTo>
                    <a:pt x="1469" y="39622"/>
                  </a:lnTo>
                  <a:cubicBezTo>
                    <a:pt x="101" y="41004"/>
                    <a:pt x="0" y="43251"/>
                    <a:pt x="1325" y="44677"/>
                  </a:cubicBezTo>
                  <a:cubicBezTo>
                    <a:pt x="2032" y="45435"/>
                    <a:pt x="2990" y="45817"/>
                    <a:pt x="3953" y="45817"/>
                  </a:cubicBezTo>
                  <a:cubicBezTo>
                    <a:pt x="4874" y="45817"/>
                    <a:pt x="5799" y="45467"/>
                    <a:pt x="6510" y="44763"/>
                  </a:cubicBezTo>
                  <a:lnTo>
                    <a:pt x="23979" y="27294"/>
                  </a:lnTo>
                  <a:cubicBezTo>
                    <a:pt x="24139" y="27126"/>
                    <a:pt x="24355" y="27043"/>
                    <a:pt x="24573" y="27043"/>
                  </a:cubicBezTo>
                  <a:cubicBezTo>
                    <a:pt x="24749" y="27043"/>
                    <a:pt x="24926" y="27098"/>
                    <a:pt x="25074" y="27207"/>
                  </a:cubicBezTo>
                  <a:cubicBezTo>
                    <a:pt x="25434" y="27510"/>
                    <a:pt x="25463" y="28057"/>
                    <a:pt x="25132" y="28388"/>
                  </a:cubicBezTo>
                  <a:lnTo>
                    <a:pt x="19126" y="34394"/>
                  </a:lnTo>
                  <a:cubicBezTo>
                    <a:pt x="17945" y="35546"/>
                    <a:pt x="17902" y="37418"/>
                    <a:pt x="18996" y="38642"/>
                  </a:cubicBezTo>
                  <a:cubicBezTo>
                    <a:pt x="19592" y="39282"/>
                    <a:pt x="20397" y="39602"/>
                    <a:pt x="21203" y="39602"/>
                  </a:cubicBezTo>
                  <a:cubicBezTo>
                    <a:pt x="21978" y="39602"/>
                    <a:pt x="22753" y="39307"/>
                    <a:pt x="23346" y="38714"/>
                  </a:cubicBezTo>
                  <a:lnTo>
                    <a:pt x="24224" y="37836"/>
                  </a:lnTo>
                  <a:cubicBezTo>
                    <a:pt x="24383" y="37677"/>
                    <a:pt x="24600" y="37592"/>
                    <a:pt x="24817" y="37592"/>
                  </a:cubicBezTo>
                  <a:cubicBezTo>
                    <a:pt x="24993" y="37592"/>
                    <a:pt x="25170" y="37648"/>
                    <a:pt x="25319" y="37764"/>
                  </a:cubicBezTo>
                  <a:cubicBezTo>
                    <a:pt x="25679" y="38066"/>
                    <a:pt x="25708" y="38614"/>
                    <a:pt x="25376" y="38945"/>
                  </a:cubicBezTo>
                  <a:lnTo>
                    <a:pt x="16706" y="47615"/>
                  </a:lnTo>
                  <a:cubicBezTo>
                    <a:pt x="16217" y="48090"/>
                    <a:pt x="16188" y="48853"/>
                    <a:pt x="16634" y="49358"/>
                  </a:cubicBezTo>
                  <a:cubicBezTo>
                    <a:pt x="16874" y="49611"/>
                    <a:pt x="17193" y="49737"/>
                    <a:pt x="17514" y="49737"/>
                  </a:cubicBezTo>
                  <a:cubicBezTo>
                    <a:pt x="17831" y="49737"/>
                    <a:pt x="18148" y="49615"/>
                    <a:pt x="18391" y="49372"/>
                  </a:cubicBezTo>
                  <a:lnTo>
                    <a:pt x="43120" y="24644"/>
                  </a:lnTo>
                  <a:cubicBezTo>
                    <a:pt x="43595" y="24168"/>
                    <a:pt x="43624" y="23419"/>
                    <a:pt x="43192" y="22915"/>
                  </a:cubicBezTo>
                  <a:cubicBezTo>
                    <a:pt x="42949" y="22658"/>
                    <a:pt x="42623" y="22528"/>
                    <a:pt x="42298" y="22528"/>
                  </a:cubicBezTo>
                  <a:cubicBezTo>
                    <a:pt x="41986" y="22528"/>
                    <a:pt x="41674" y="22647"/>
                    <a:pt x="41435" y="22887"/>
                  </a:cubicBezTo>
                  <a:lnTo>
                    <a:pt x="34248" y="30073"/>
                  </a:lnTo>
                  <a:cubicBezTo>
                    <a:pt x="34091" y="30238"/>
                    <a:pt x="33879" y="30322"/>
                    <a:pt x="33664" y="30322"/>
                  </a:cubicBezTo>
                  <a:cubicBezTo>
                    <a:pt x="33485" y="30322"/>
                    <a:pt x="33304" y="30263"/>
                    <a:pt x="33153" y="30145"/>
                  </a:cubicBezTo>
                  <a:cubicBezTo>
                    <a:pt x="32793" y="29857"/>
                    <a:pt x="32765" y="29310"/>
                    <a:pt x="33096" y="28964"/>
                  </a:cubicBezTo>
                  <a:lnTo>
                    <a:pt x="43768" y="18307"/>
                  </a:lnTo>
                  <a:cubicBezTo>
                    <a:pt x="44934" y="17155"/>
                    <a:pt x="44992" y="15282"/>
                    <a:pt x="43897" y="14058"/>
                  </a:cubicBezTo>
                  <a:cubicBezTo>
                    <a:pt x="43299" y="13415"/>
                    <a:pt x="42488" y="13091"/>
                    <a:pt x="41677" y="13091"/>
                  </a:cubicBezTo>
                  <a:cubicBezTo>
                    <a:pt x="40907" y="13091"/>
                    <a:pt x="40137" y="13383"/>
                    <a:pt x="39548" y="13972"/>
                  </a:cubicBezTo>
                  <a:lnTo>
                    <a:pt x="28847" y="24672"/>
                  </a:lnTo>
                  <a:cubicBezTo>
                    <a:pt x="28690" y="24837"/>
                    <a:pt x="28478" y="24921"/>
                    <a:pt x="28263" y="24921"/>
                  </a:cubicBezTo>
                  <a:cubicBezTo>
                    <a:pt x="28084" y="24921"/>
                    <a:pt x="27903" y="24862"/>
                    <a:pt x="27753" y="24744"/>
                  </a:cubicBezTo>
                  <a:cubicBezTo>
                    <a:pt x="27393" y="24456"/>
                    <a:pt x="27364" y="23909"/>
                    <a:pt x="27695" y="23578"/>
                  </a:cubicBezTo>
                  <a:lnTo>
                    <a:pt x="28502" y="22771"/>
                  </a:lnTo>
                  <a:cubicBezTo>
                    <a:pt x="29884" y="21389"/>
                    <a:pt x="29985" y="19142"/>
                    <a:pt x="28660" y="17716"/>
                  </a:cubicBezTo>
                  <a:cubicBezTo>
                    <a:pt x="27944" y="16949"/>
                    <a:pt x="26979" y="16563"/>
                    <a:pt x="26015" y="16563"/>
                  </a:cubicBezTo>
                  <a:cubicBezTo>
                    <a:pt x="25096" y="16563"/>
                    <a:pt x="24178" y="16913"/>
                    <a:pt x="23475" y="17615"/>
                  </a:cubicBezTo>
                  <a:lnTo>
                    <a:pt x="20552" y="20553"/>
                  </a:lnTo>
                  <a:cubicBezTo>
                    <a:pt x="20411" y="20694"/>
                    <a:pt x="20223" y="20767"/>
                    <a:pt x="20034" y="20767"/>
                  </a:cubicBezTo>
                  <a:cubicBezTo>
                    <a:pt x="19876" y="20767"/>
                    <a:pt x="19718" y="20716"/>
                    <a:pt x="19587" y="20611"/>
                  </a:cubicBezTo>
                  <a:cubicBezTo>
                    <a:pt x="19256" y="20337"/>
                    <a:pt x="19241" y="19862"/>
                    <a:pt x="19529" y="19574"/>
                  </a:cubicBezTo>
                  <a:lnTo>
                    <a:pt x="37532" y="1572"/>
                  </a:lnTo>
                  <a:cubicBezTo>
                    <a:pt x="37863" y="1240"/>
                    <a:pt x="37906" y="707"/>
                    <a:pt x="37618" y="333"/>
                  </a:cubicBezTo>
                  <a:cubicBezTo>
                    <a:pt x="37436" y="113"/>
                    <a:pt x="37178" y="1"/>
                    <a:pt x="36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767870" y="1386479"/>
              <a:ext cx="463141" cy="457238"/>
            </a:xfrm>
            <a:custGeom>
              <a:rect b="b" l="l" r="r" t="t"/>
              <a:pathLst>
                <a:path extrusionOk="0" h="8675" w="8787">
                  <a:moveTo>
                    <a:pt x="8491" y="1"/>
                  </a:moveTo>
                  <a:cubicBezTo>
                    <a:pt x="8423" y="1"/>
                    <a:pt x="8354" y="26"/>
                    <a:pt x="8297" y="76"/>
                  </a:cubicBezTo>
                  <a:lnTo>
                    <a:pt x="174" y="8214"/>
                  </a:lnTo>
                  <a:cubicBezTo>
                    <a:pt x="1" y="8386"/>
                    <a:pt x="116" y="8674"/>
                    <a:pt x="361" y="8674"/>
                  </a:cubicBezTo>
                  <a:cubicBezTo>
                    <a:pt x="433" y="8674"/>
                    <a:pt x="505" y="8646"/>
                    <a:pt x="548" y="8602"/>
                  </a:cubicBezTo>
                  <a:lnTo>
                    <a:pt x="8685" y="465"/>
                  </a:lnTo>
                  <a:cubicBezTo>
                    <a:pt x="8786" y="364"/>
                    <a:pt x="8786" y="192"/>
                    <a:pt x="8685" y="76"/>
                  </a:cubicBezTo>
                  <a:cubicBezTo>
                    <a:pt x="8628" y="26"/>
                    <a:pt x="8559" y="1"/>
                    <a:pt x="84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3369252" y="543915"/>
              <a:ext cx="72947" cy="72736"/>
            </a:xfrm>
            <a:custGeom>
              <a:rect b="b" l="l" r="r" t="t"/>
              <a:pathLst>
                <a:path extrusionOk="0" h="1380" w="1384">
                  <a:moveTo>
                    <a:pt x="692" y="0"/>
                  </a:moveTo>
                  <a:cubicBezTo>
                    <a:pt x="516" y="0"/>
                    <a:pt x="339" y="69"/>
                    <a:pt x="202" y="206"/>
                  </a:cubicBezTo>
                  <a:cubicBezTo>
                    <a:pt x="73" y="335"/>
                    <a:pt x="1" y="508"/>
                    <a:pt x="1" y="695"/>
                  </a:cubicBezTo>
                  <a:cubicBezTo>
                    <a:pt x="1" y="883"/>
                    <a:pt x="73" y="1055"/>
                    <a:pt x="217" y="1185"/>
                  </a:cubicBezTo>
                  <a:cubicBezTo>
                    <a:pt x="354" y="1315"/>
                    <a:pt x="526" y="1379"/>
                    <a:pt x="699" y="1379"/>
                  </a:cubicBezTo>
                  <a:cubicBezTo>
                    <a:pt x="872" y="1379"/>
                    <a:pt x="1045" y="1315"/>
                    <a:pt x="1182" y="1185"/>
                  </a:cubicBezTo>
                  <a:cubicBezTo>
                    <a:pt x="1311" y="1055"/>
                    <a:pt x="1383" y="883"/>
                    <a:pt x="1383" y="695"/>
                  </a:cubicBezTo>
                  <a:cubicBezTo>
                    <a:pt x="1383" y="508"/>
                    <a:pt x="1311" y="335"/>
                    <a:pt x="1182" y="206"/>
                  </a:cubicBezTo>
                  <a:cubicBezTo>
                    <a:pt x="1045" y="69"/>
                    <a:pt x="868" y="0"/>
                    <a:pt x="6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2877395" y="1024597"/>
              <a:ext cx="97193" cy="72526"/>
            </a:xfrm>
            <a:custGeom>
              <a:rect b="b" l="l" r="r" t="t"/>
              <a:pathLst>
                <a:path extrusionOk="0" h="1376" w="1844">
                  <a:moveTo>
                    <a:pt x="922" y="1"/>
                  </a:moveTo>
                  <a:cubicBezTo>
                    <a:pt x="303" y="1"/>
                    <a:pt x="0" y="735"/>
                    <a:pt x="432" y="1182"/>
                  </a:cubicBezTo>
                  <a:cubicBezTo>
                    <a:pt x="569" y="1311"/>
                    <a:pt x="746" y="1376"/>
                    <a:pt x="922" y="1376"/>
                  </a:cubicBezTo>
                  <a:cubicBezTo>
                    <a:pt x="1098" y="1376"/>
                    <a:pt x="1275" y="1311"/>
                    <a:pt x="1412" y="1182"/>
                  </a:cubicBezTo>
                  <a:cubicBezTo>
                    <a:pt x="1844" y="735"/>
                    <a:pt x="1527" y="1"/>
                    <a:pt x="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a:off x="2997302" y="904690"/>
              <a:ext cx="97245" cy="72315"/>
            </a:xfrm>
            <a:custGeom>
              <a:rect b="b" l="l" r="r" t="t"/>
              <a:pathLst>
                <a:path extrusionOk="0" h="1372" w="1845">
                  <a:moveTo>
                    <a:pt x="922" y="0"/>
                  </a:moveTo>
                  <a:cubicBezTo>
                    <a:pt x="303" y="0"/>
                    <a:pt x="1" y="735"/>
                    <a:pt x="433" y="1167"/>
                  </a:cubicBezTo>
                  <a:cubicBezTo>
                    <a:pt x="570" y="1303"/>
                    <a:pt x="746" y="1372"/>
                    <a:pt x="922" y="1372"/>
                  </a:cubicBezTo>
                  <a:cubicBezTo>
                    <a:pt x="1099" y="1372"/>
                    <a:pt x="1275" y="1303"/>
                    <a:pt x="1412" y="1167"/>
                  </a:cubicBezTo>
                  <a:cubicBezTo>
                    <a:pt x="1844" y="735"/>
                    <a:pt x="1527" y="0"/>
                    <a:pt x="9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a:off x="3112677" y="783781"/>
              <a:ext cx="92660" cy="74318"/>
            </a:xfrm>
            <a:custGeom>
              <a:rect b="b" l="l" r="r" t="t"/>
              <a:pathLst>
                <a:path extrusionOk="0" h="1410" w="1758">
                  <a:moveTo>
                    <a:pt x="1009" y="1"/>
                  </a:moveTo>
                  <a:cubicBezTo>
                    <a:pt x="833" y="1"/>
                    <a:pt x="656" y="69"/>
                    <a:pt x="519" y="206"/>
                  </a:cubicBezTo>
                  <a:cubicBezTo>
                    <a:pt x="1" y="702"/>
                    <a:pt x="471" y="1410"/>
                    <a:pt x="1011" y="1410"/>
                  </a:cubicBezTo>
                  <a:cubicBezTo>
                    <a:pt x="1175" y="1410"/>
                    <a:pt x="1347" y="1344"/>
                    <a:pt x="1499" y="1185"/>
                  </a:cubicBezTo>
                  <a:cubicBezTo>
                    <a:pt x="1758" y="911"/>
                    <a:pt x="1758" y="479"/>
                    <a:pt x="1499" y="206"/>
                  </a:cubicBezTo>
                  <a:cubicBezTo>
                    <a:pt x="1362" y="69"/>
                    <a:pt x="1185" y="1"/>
                    <a:pt x="1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a:off x="3237169" y="664033"/>
              <a:ext cx="97245" cy="73105"/>
            </a:xfrm>
            <a:custGeom>
              <a:rect b="b" l="l" r="r" t="t"/>
              <a:pathLst>
                <a:path extrusionOk="0" h="1387" w="1845">
                  <a:moveTo>
                    <a:pt x="923" y="1"/>
                  </a:moveTo>
                  <a:cubicBezTo>
                    <a:pt x="303" y="1"/>
                    <a:pt x="1" y="750"/>
                    <a:pt x="433" y="1182"/>
                  </a:cubicBezTo>
                  <a:cubicBezTo>
                    <a:pt x="570" y="1318"/>
                    <a:pt x="746" y="1387"/>
                    <a:pt x="923" y="1387"/>
                  </a:cubicBezTo>
                  <a:cubicBezTo>
                    <a:pt x="1099" y="1387"/>
                    <a:pt x="1275" y="1318"/>
                    <a:pt x="1412" y="1182"/>
                  </a:cubicBezTo>
                  <a:cubicBezTo>
                    <a:pt x="1844" y="750"/>
                    <a:pt x="1542" y="1"/>
                    <a:pt x="9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
            <p:cNvSpPr/>
            <p:nvPr/>
          </p:nvSpPr>
          <p:spPr>
            <a:xfrm>
              <a:off x="2765815" y="1144556"/>
              <a:ext cx="88074" cy="72526"/>
            </a:xfrm>
            <a:custGeom>
              <a:rect b="b" l="l" r="r" t="t"/>
              <a:pathLst>
                <a:path extrusionOk="0" h="1376" w="1671">
                  <a:moveTo>
                    <a:pt x="763" y="0"/>
                  </a:moveTo>
                  <a:cubicBezTo>
                    <a:pt x="576" y="0"/>
                    <a:pt x="403" y="72"/>
                    <a:pt x="274" y="202"/>
                  </a:cubicBezTo>
                  <a:cubicBezTo>
                    <a:pt x="0" y="475"/>
                    <a:pt x="0" y="907"/>
                    <a:pt x="274" y="1181"/>
                  </a:cubicBezTo>
                  <a:cubicBezTo>
                    <a:pt x="411" y="1311"/>
                    <a:pt x="583" y="1376"/>
                    <a:pt x="758" y="1376"/>
                  </a:cubicBezTo>
                  <a:cubicBezTo>
                    <a:pt x="933" y="1376"/>
                    <a:pt x="1109" y="1311"/>
                    <a:pt x="1253" y="1181"/>
                  </a:cubicBezTo>
                  <a:cubicBezTo>
                    <a:pt x="1671" y="749"/>
                    <a:pt x="1368" y="0"/>
                    <a:pt x="7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a:off x="2758963" y="943218"/>
              <a:ext cx="747867" cy="741067"/>
            </a:xfrm>
            <a:custGeom>
              <a:rect b="b" l="l" r="r" t="t"/>
              <a:pathLst>
                <a:path extrusionOk="0" h="14060" w="14189">
                  <a:moveTo>
                    <a:pt x="13792" y="1"/>
                  </a:moveTo>
                  <a:cubicBezTo>
                    <a:pt x="13725" y="1"/>
                    <a:pt x="13655" y="31"/>
                    <a:pt x="13596" y="104"/>
                  </a:cubicBezTo>
                  <a:lnTo>
                    <a:pt x="101" y="13599"/>
                  </a:lnTo>
                  <a:cubicBezTo>
                    <a:pt x="0" y="13700"/>
                    <a:pt x="0" y="13873"/>
                    <a:pt x="101" y="13974"/>
                  </a:cubicBezTo>
                  <a:cubicBezTo>
                    <a:pt x="145" y="14017"/>
                    <a:pt x="217" y="14046"/>
                    <a:pt x="289" y="14060"/>
                  </a:cubicBezTo>
                  <a:cubicBezTo>
                    <a:pt x="361" y="14060"/>
                    <a:pt x="433" y="14031"/>
                    <a:pt x="476" y="13974"/>
                  </a:cubicBezTo>
                  <a:lnTo>
                    <a:pt x="13970" y="479"/>
                  </a:lnTo>
                  <a:cubicBezTo>
                    <a:pt x="14189" y="293"/>
                    <a:pt x="14002" y="1"/>
                    <a:pt x="137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a:off x="1485206" y="2390587"/>
              <a:ext cx="134457" cy="100619"/>
            </a:xfrm>
            <a:custGeom>
              <a:rect b="b" l="l" r="r" t="t"/>
              <a:pathLst>
                <a:path extrusionOk="0" h="1909" w="2551">
                  <a:moveTo>
                    <a:pt x="1270" y="0"/>
                  </a:moveTo>
                  <a:cubicBezTo>
                    <a:pt x="1027" y="0"/>
                    <a:pt x="786" y="94"/>
                    <a:pt x="606" y="281"/>
                  </a:cubicBezTo>
                  <a:cubicBezTo>
                    <a:pt x="1" y="871"/>
                    <a:pt x="419" y="1908"/>
                    <a:pt x="1268" y="1908"/>
                  </a:cubicBezTo>
                  <a:cubicBezTo>
                    <a:pt x="2118" y="1908"/>
                    <a:pt x="2550" y="871"/>
                    <a:pt x="1945" y="281"/>
                  </a:cubicBezTo>
                  <a:cubicBezTo>
                    <a:pt x="1758" y="94"/>
                    <a:pt x="1513" y="0"/>
                    <a:pt x="12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a:off x="1602899" y="2193571"/>
              <a:ext cx="224745" cy="167821"/>
            </a:xfrm>
            <a:custGeom>
              <a:rect b="b" l="l" r="r" t="t"/>
              <a:pathLst>
                <a:path extrusionOk="0" h="3184" w="4264">
                  <a:moveTo>
                    <a:pt x="2132" y="1"/>
                  </a:moveTo>
                  <a:cubicBezTo>
                    <a:pt x="1725" y="1"/>
                    <a:pt x="1318" y="159"/>
                    <a:pt x="1008" y="476"/>
                  </a:cubicBezTo>
                  <a:cubicBezTo>
                    <a:pt x="0" y="1470"/>
                    <a:pt x="720" y="3184"/>
                    <a:pt x="2132" y="3184"/>
                  </a:cubicBezTo>
                  <a:cubicBezTo>
                    <a:pt x="3558" y="3184"/>
                    <a:pt x="4263" y="1470"/>
                    <a:pt x="3255" y="476"/>
                  </a:cubicBezTo>
                  <a:cubicBezTo>
                    <a:pt x="2945" y="159"/>
                    <a:pt x="2539" y="1"/>
                    <a:pt x="21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
            <p:cNvSpPr/>
            <p:nvPr/>
          </p:nvSpPr>
          <p:spPr>
            <a:xfrm>
              <a:off x="619870" y="2630032"/>
              <a:ext cx="158702" cy="124969"/>
            </a:xfrm>
            <a:custGeom>
              <a:rect b="b" l="l" r="r" t="t"/>
              <a:pathLst>
                <a:path extrusionOk="0" h="2371" w="3011">
                  <a:moveTo>
                    <a:pt x="1426" y="1"/>
                  </a:moveTo>
                  <a:cubicBezTo>
                    <a:pt x="577" y="1"/>
                    <a:pt x="1" y="865"/>
                    <a:pt x="332" y="1643"/>
                  </a:cubicBezTo>
                  <a:cubicBezTo>
                    <a:pt x="523" y="2111"/>
                    <a:pt x="970" y="2371"/>
                    <a:pt x="1424" y="2371"/>
                  </a:cubicBezTo>
                  <a:cubicBezTo>
                    <a:pt x="1724" y="2371"/>
                    <a:pt x="2027" y="2258"/>
                    <a:pt x="2262" y="2017"/>
                  </a:cubicBezTo>
                  <a:cubicBezTo>
                    <a:pt x="3011" y="1268"/>
                    <a:pt x="2478" y="1"/>
                    <a:pt x="14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
            <p:cNvSpPr/>
            <p:nvPr/>
          </p:nvSpPr>
          <p:spPr>
            <a:xfrm>
              <a:off x="750424" y="2499479"/>
              <a:ext cx="157964" cy="124969"/>
            </a:xfrm>
            <a:custGeom>
              <a:rect b="b" l="l" r="r" t="t"/>
              <a:pathLst>
                <a:path extrusionOk="0" h="2371" w="2997">
                  <a:moveTo>
                    <a:pt x="1412" y="1"/>
                  </a:moveTo>
                  <a:cubicBezTo>
                    <a:pt x="577" y="1"/>
                    <a:pt x="1" y="865"/>
                    <a:pt x="332" y="1643"/>
                  </a:cubicBezTo>
                  <a:cubicBezTo>
                    <a:pt x="523" y="2111"/>
                    <a:pt x="965" y="2371"/>
                    <a:pt x="1418" y="2371"/>
                  </a:cubicBezTo>
                  <a:cubicBezTo>
                    <a:pt x="1717" y="2371"/>
                    <a:pt x="2021" y="2258"/>
                    <a:pt x="2262" y="2017"/>
                  </a:cubicBezTo>
                  <a:cubicBezTo>
                    <a:pt x="2996" y="1268"/>
                    <a:pt x="2463" y="1"/>
                    <a:pt x="14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a:off x="868118" y="2368925"/>
              <a:ext cx="173355" cy="125286"/>
            </a:xfrm>
            <a:custGeom>
              <a:rect b="b" l="l" r="r" t="t"/>
              <a:pathLst>
                <a:path extrusionOk="0" h="2377" w="3289">
                  <a:moveTo>
                    <a:pt x="1671" y="1"/>
                  </a:moveTo>
                  <a:cubicBezTo>
                    <a:pt x="360" y="1"/>
                    <a:pt x="0" y="1787"/>
                    <a:pt x="1210" y="2276"/>
                  </a:cubicBezTo>
                  <a:cubicBezTo>
                    <a:pt x="1374" y="2345"/>
                    <a:pt x="1534" y="2377"/>
                    <a:pt x="1687" y="2377"/>
                  </a:cubicBezTo>
                  <a:cubicBezTo>
                    <a:pt x="2646" y="2377"/>
                    <a:pt x="3289" y="1142"/>
                    <a:pt x="2506" y="346"/>
                  </a:cubicBezTo>
                  <a:cubicBezTo>
                    <a:pt x="2276" y="130"/>
                    <a:pt x="1973"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26" name="Shape 2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2_1">
    <p:spTree>
      <p:nvGrpSpPr>
        <p:cNvPr id="227" name="Shape 227"/>
        <p:cNvGrpSpPr/>
        <p:nvPr/>
      </p:nvGrpSpPr>
      <p:grpSpPr>
        <a:xfrm>
          <a:off x="0" y="0"/>
          <a:ext cx="0" cy="0"/>
          <a:chOff x="0" y="0"/>
          <a:chExt cx="0" cy="0"/>
        </a:xfrm>
      </p:grpSpPr>
      <p:sp>
        <p:nvSpPr>
          <p:cNvPr id="228" name="Google Shape;228;p13"/>
          <p:cNvSpPr/>
          <p:nvPr/>
        </p:nvSpPr>
        <p:spPr>
          <a:xfrm>
            <a:off x="5008200" y="2409513"/>
            <a:ext cx="1119045" cy="1182057"/>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6999671" y="2409513"/>
            <a:ext cx="1119045" cy="1182057"/>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1025259" y="2409513"/>
            <a:ext cx="1119045" cy="1182057"/>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3016730" y="2409513"/>
            <a:ext cx="1119045" cy="1182057"/>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897037" y="1341713"/>
            <a:ext cx="255273" cy="252430"/>
          </a:xfrm>
          <a:custGeom>
            <a:rect b="b" l="l" r="r" t="t"/>
            <a:pathLst>
              <a:path extrusionOk="0" h="3117" w="3152">
                <a:moveTo>
                  <a:pt x="1582" y="0"/>
                </a:moveTo>
                <a:cubicBezTo>
                  <a:pt x="706" y="0"/>
                  <a:pt x="1" y="706"/>
                  <a:pt x="1" y="1559"/>
                </a:cubicBezTo>
                <a:cubicBezTo>
                  <a:pt x="1" y="2423"/>
                  <a:pt x="706" y="3117"/>
                  <a:pt x="1582" y="3117"/>
                </a:cubicBezTo>
                <a:cubicBezTo>
                  <a:pt x="2446" y="3117"/>
                  <a:pt x="3151" y="2423"/>
                  <a:pt x="3151" y="1559"/>
                </a:cubicBezTo>
                <a:cubicBezTo>
                  <a:pt x="3151" y="706"/>
                  <a:pt x="2446" y="0"/>
                  <a:pt x="15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 name="Google Shape;233;p13"/>
          <p:cNvGrpSpPr/>
          <p:nvPr/>
        </p:nvGrpSpPr>
        <p:grpSpPr>
          <a:xfrm rot="-265504">
            <a:off x="677018" y="963635"/>
            <a:ext cx="1511064" cy="1309982"/>
            <a:chOff x="-10675" y="1099414"/>
            <a:chExt cx="1742694" cy="1476180"/>
          </a:xfrm>
        </p:grpSpPr>
        <p:sp>
          <p:nvSpPr>
            <p:cNvPr id="234" name="Google Shape;234;p13"/>
            <p:cNvSpPr/>
            <p:nvPr/>
          </p:nvSpPr>
          <p:spPr>
            <a:xfrm>
              <a:off x="-10675" y="1099414"/>
              <a:ext cx="1692536" cy="1476180"/>
            </a:xfrm>
            <a:custGeom>
              <a:rect b="b" l="l" r="r" t="t"/>
              <a:pathLst>
                <a:path extrusionOk="0" h="28015" w="32121">
                  <a:moveTo>
                    <a:pt x="28436" y="1"/>
                  </a:moveTo>
                  <a:cubicBezTo>
                    <a:pt x="27974" y="1"/>
                    <a:pt x="27537" y="170"/>
                    <a:pt x="27184" y="468"/>
                  </a:cubicBezTo>
                  <a:lnTo>
                    <a:pt x="683" y="22988"/>
                  </a:lnTo>
                  <a:cubicBezTo>
                    <a:pt x="251" y="23352"/>
                    <a:pt x="1" y="23898"/>
                    <a:pt x="1" y="24466"/>
                  </a:cubicBezTo>
                  <a:cubicBezTo>
                    <a:pt x="1" y="25633"/>
                    <a:pt x="970" y="26423"/>
                    <a:pt x="1992" y="26423"/>
                  </a:cubicBezTo>
                  <a:cubicBezTo>
                    <a:pt x="2435" y="26423"/>
                    <a:pt x="2888" y="26275"/>
                    <a:pt x="3276" y="25945"/>
                  </a:cubicBezTo>
                  <a:lnTo>
                    <a:pt x="6165" y="23500"/>
                  </a:lnTo>
                  <a:cubicBezTo>
                    <a:pt x="6332" y="23360"/>
                    <a:pt x="6534" y="23291"/>
                    <a:pt x="6734" y="23291"/>
                  </a:cubicBezTo>
                  <a:cubicBezTo>
                    <a:pt x="6958" y="23291"/>
                    <a:pt x="7180" y="23377"/>
                    <a:pt x="7348" y="23545"/>
                  </a:cubicBezTo>
                  <a:cubicBezTo>
                    <a:pt x="7701" y="23898"/>
                    <a:pt x="7689" y="24478"/>
                    <a:pt x="7303" y="24796"/>
                  </a:cubicBezTo>
                  <a:lnTo>
                    <a:pt x="6882" y="25160"/>
                  </a:lnTo>
                  <a:cubicBezTo>
                    <a:pt x="6518" y="25467"/>
                    <a:pt x="6313" y="25922"/>
                    <a:pt x="6313" y="26388"/>
                  </a:cubicBezTo>
                  <a:cubicBezTo>
                    <a:pt x="6313" y="27357"/>
                    <a:pt x="7116" y="28015"/>
                    <a:pt x="7961" y="28015"/>
                  </a:cubicBezTo>
                  <a:cubicBezTo>
                    <a:pt x="8327" y="28015"/>
                    <a:pt x="8701" y="27892"/>
                    <a:pt x="9020" y="27617"/>
                  </a:cubicBezTo>
                  <a:lnTo>
                    <a:pt x="30971" y="8998"/>
                  </a:lnTo>
                  <a:cubicBezTo>
                    <a:pt x="32120" y="8008"/>
                    <a:pt x="31426" y="6143"/>
                    <a:pt x="29902" y="6143"/>
                  </a:cubicBezTo>
                  <a:lnTo>
                    <a:pt x="29868" y="6143"/>
                  </a:lnTo>
                  <a:cubicBezTo>
                    <a:pt x="29482" y="6143"/>
                    <a:pt x="29095" y="6280"/>
                    <a:pt x="28799" y="6541"/>
                  </a:cubicBezTo>
                  <a:lnTo>
                    <a:pt x="27673" y="7497"/>
                  </a:lnTo>
                  <a:cubicBezTo>
                    <a:pt x="27512" y="7636"/>
                    <a:pt x="27313" y="7705"/>
                    <a:pt x="27114" y="7705"/>
                  </a:cubicBezTo>
                  <a:cubicBezTo>
                    <a:pt x="26892" y="7705"/>
                    <a:pt x="26670" y="7619"/>
                    <a:pt x="26502" y="7451"/>
                  </a:cubicBezTo>
                  <a:cubicBezTo>
                    <a:pt x="26138" y="7099"/>
                    <a:pt x="26160" y="6530"/>
                    <a:pt x="26547" y="6211"/>
                  </a:cubicBezTo>
                  <a:lnTo>
                    <a:pt x="29811" y="3436"/>
                  </a:lnTo>
                  <a:cubicBezTo>
                    <a:pt x="31199" y="2253"/>
                    <a:pt x="30357" y="1"/>
                    <a:pt x="28515" y="1"/>
                  </a:cubicBezTo>
                  <a:lnTo>
                    <a:pt x="28481" y="1"/>
                  </a:lnTo>
                  <a:cubicBezTo>
                    <a:pt x="28466" y="1"/>
                    <a:pt x="28451" y="1"/>
                    <a:pt x="284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569467" y="1572853"/>
              <a:ext cx="781641" cy="661818"/>
            </a:xfrm>
            <a:custGeom>
              <a:rect b="b" l="l" r="r" t="t"/>
              <a:pathLst>
                <a:path extrusionOk="0" h="12560" w="14834">
                  <a:moveTo>
                    <a:pt x="13486" y="1"/>
                  </a:moveTo>
                  <a:cubicBezTo>
                    <a:pt x="13272" y="1"/>
                    <a:pt x="13071" y="89"/>
                    <a:pt x="12910" y="218"/>
                  </a:cubicBezTo>
                  <a:lnTo>
                    <a:pt x="330" y="10909"/>
                  </a:lnTo>
                  <a:cubicBezTo>
                    <a:pt x="126" y="11091"/>
                    <a:pt x="1" y="11341"/>
                    <a:pt x="1" y="11626"/>
                  </a:cubicBezTo>
                  <a:cubicBezTo>
                    <a:pt x="9" y="12181"/>
                    <a:pt x="465" y="12560"/>
                    <a:pt x="949" y="12560"/>
                  </a:cubicBezTo>
                  <a:cubicBezTo>
                    <a:pt x="1159" y="12560"/>
                    <a:pt x="1373" y="12489"/>
                    <a:pt x="1559" y="12331"/>
                  </a:cubicBezTo>
                  <a:lnTo>
                    <a:pt x="14161" y="1639"/>
                  </a:lnTo>
                  <a:cubicBezTo>
                    <a:pt x="14833" y="1090"/>
                    <a:pt x="14446" y="1"/>
                    <a:pt x="13586" y="1"/>
                  </a:cubicBezTo>
                  <a:cubicBezTo>
                    <a:pt x="13573" y="1"/>
                    <a:pt x="13560" y="1"/>
                    <a:pt x="13547" y="2"/>
                  </a:cubicBezTo>
                  <a:lnTo>
                    <a:pt x="13524" y="2"/>
                  </a:lnTo>
                  <a:cubicBezTo>
                    <a:pt x="13511" y="1"/>
                    <a:pt x="13498" y="1"/>
                    <a:pt x="134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951222" y="1695784"/>
              <a:ext cx="780797" cy="661712"/>
            </a:xfrm>
            <a:custGeom>
              <a:rect b="b" l="l" r="r" t="t"/>
              <a:pathLst>
                <a:path extrusionOk="0" h="12558" w="14818">
                  <a:moveTo>
                    <a:pt x="13549" y="0"/>
                  </a:moveTo>
                  <a:cubicBezTo>
                    <a:pt x="13545" y="0"/>
                    <a:pt x="13540" y="0"/>
                    <a:pt x="13535" y="0"/>
                  </a:cubicBezTo>
                  <a:lnTo>
                    <a:pt x="13524" y="0"/>
                  </a:lnTo>
                  <a:cubicBezTo>
                    <a:pt x="13297" y="0"/>
                    <a:pt x="13080" y="80"/>
                    <a:pt x="12910" y="228"/>
                  </a:cubicBezTo>
                  <a:lnTo>
                    <a:pt x="330" y="10908"/>
                  </a:lnTo>
                  <a:cubicBezTo>
                    <a:pt x="126" y="11090"/>
                    <a:pt x="1" y="11340"/>
                    <a:pt x="1" y="11613"/>
                  </a:cubicBezTo>
                  <a:cubicBezTo>
                    <a:pt x="1" y="12177"/>
                    <a:pt x="461" y="12558"/>
                    <a:pt x="949" y="12558"/>
                  </a:cubicBezTo>
                  <a:cubicBezTo>
                    <a:pt x="1159" y="12558"/>
                    <a:pt x="1374" y="12487"/>
                    <a:pt x="1559" y="12329"/>
                  </a:cubicBezTo>
                  <a:lnTo>
                    <a:pt x="14150" y="1638"/>
                  </a:lnTo>
                  <a:cubicBezTo>
                    <a:pt x="14817" y="1072"/>
                    <a:pt x="14415" y="0"/>
                    <a:pt x="135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13"/>
          <p:cNvSpPr/>
          <p:nvPr/>
        </p:nvSpPr>
        <p:spPr>
          <a:xfrm>
            <a:off x="8531448" y="1319372"/>
            <a:ext cx="255265" cy="255177"/>
          </a:xfrm>
          <a:custGeom>
            <a:rect b="b" l="l" r="r" t="t"/>
            <a:pathLst>
              <a:path extrusionOk="0" h="2924" w="2925">
                <a:moveTo>
                  <a:pt x="1457" y="0"/>
                </a:moveTo>
                <a:cubicBezTo>
                  <a:pt x="649" y="0"/>
                  <a:pt x="1" y="660"/>
                  <a:pt x="1" y="1467"/>
                </a:cubicBezTo>
                <a:cubicBezTo>
                  <a:pt x="1" y="2264"/>
                  <a:pt x="649" y="2923"/>
                  <a:pt x="1457" y="2923"/>
                </a:cubicBezTo>
                <a:cubicBezTo>
                  <a:pt x="2264" y="2923"/>
                  <a:pt x="2913" y="2275"/>
                  <a:pt x="2924" y="1467"/>
                </a:cubicBezTo>
                <a:cubicBezTo>
                  <a:pt x="2913" y="660"/>
                  <a:pt x="2264" y="0"/>
                  <a:pt x="1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8392515" y="1790807"/>
            <a:ext cx="146963" cy="146963"/>
          </a:xfrm>
          <a:custGeom>
            <a:rect b="b" l="l" r="r" t="t"/>
            <a:pathLst>
              <a:path extrusionOk="0" h="1684" w="1684">
                <a:moveTo>
                  <a:pt x="842" y="1"/>
                </a:moveTo>
                <a:cubicBezTo>
                  <a:pt x="376" y="1"/>
                  <a:pt x="1" y="376"/>
                  <a:pt x="1" y="842"/>
                </a:cubicBezTo>
                <a:cubicBezTo>
                  <a:pt x="1" y="1309"/>
                  <a:pt x="376" y="1684"/>
                  <a:pt x="842" y="1684"/>
                </a:cubicBezTo>
                <a:cubicBezTo>
                  <a:pt x="1297" y="1684"/>
                  <a:pt x="1673" y="1309"/>
                  <a:pt x="1684" y="842"/>
                </a:cubicBezTo>
                <a:cubicBezTo>
                  <a:pt x="1673" y="376"/>
                  <a:pt x="1297" y="1"/>
                  <a:pt x="8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8601002" y="1455339"/>
            <a:ext cx="542994" cy="669623"/>
          </a:xfrm>
          <a:custGeom>
            <a:rect b="b" l="l" r="r" t="t"/>
            <a:pathLst>
              <a:path extrusionOk="0" h="7673" w="6222">
                <a:moveTo>
                  <a:pt x="6222" y="0"/>
                </a:moveTo>
                <a:lnTo>
                  <a:pt x="671" y="5016"/>
                </a:lnTo>
                <a:cubicBezTo>
                  <a:pt x="46" y="5573"/>
                  <a:pt x="0" y="6540"/>
                  <a:pt x="557" y="7166"/>
                </a:cubicBezTo>
                <a:cubicBezTo>
                  <a:pt x="862" y="7501"/>
                  <a:pt x="1281" y="7673"/>
                  <a:pt x="1700" y="7673"/>
                </a:cubicBezTo>
                <a:cubicBezTo>
                  <a:pt x="2064" y="7673"/>
                  <a:pt x="2428" y="7544"/>
                  <a:pt x="2718" y="7280"/>
                </a:cubicBezTo>
                <a:lnTo>
                  <a:pt x="6222" y="4129"/>
                </a:lnTo>
                <a:lnTo>
                  <a:pt x="62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8744910" y="603666"/>
            <a:ext cx="398126" cy="573626"/>
          </a:xfrm>
          <a:custGeom>
            <a:rect b="b" l="l" r="r" t="t"/>
            <a:pathLst>
              <a:path extrusionOk="0" h="6573" w="4562">
                <a:moveTo>
                  <a:pt x="4561" y="1"/>
                </a:moveTo>
                <a:lnTo>
                  <a:pt x="546" y="4016"/>
                </a:lnTo>
                <a:cubicBezTo>
                  <a:pt x="0" y="4618"/>
                  <a:pt x="23" y="5551"/>
                  <a:pt x="603" y="6131"/>
                </a:cubicBezTo>
                <a:cubicBezTo>
                  <a:pt x="902" y="6424"/>
                  <a:pt x="1292" y="6572"/>
                  <a:pt x="1683" y="6572"/>
                </a:cubicBezTo>
                <a:cubicBezTo>
                  <a:pt x="2051" y="6572"/>
                  <a:pt x="2421" y="6441"/>
                  <a:pt x="2719" y="6177"/>
                </a:cubicBezTo>
                <a:lnTo>
                  <a:pt x="4561" y="4334"/>
                </a:lnTo>
                <a:lnTo>
                  <a:pt x="45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8263530" y="405125"/>
            <a:ext cx="880467" cy="894430"/>
          </a:xfrm>
          <a:custGeom>
            <a:rect b="b" l="l" r="r" t="t"/>
            <a:pathLst>
              <a:path extrusionOk="0" h="10249" w="10089">
                <a:moveTo>
                  <a:pt x="10089" y="1"/>
                </a:moveTo>
                <a:cubicBezTo>
                  <a:pt x="6847" y="3220"/>
                  <a:pt x="1399" y="8622"/>
                  <a:pt x="114" y="9794"/>
                </a:cubicBezTo>
                <a:cubicBezTo>
                  <a:pt x="11" y="9885"/>
                  <a:pt x="0" y="10055"/>
                  <a:pt x="102" y="10169"/>
                </a:cubicBezTo>
                <a:cubicBezTo>
                  <a:pt x="148" y="10215"/>
                  <a:pt x="228" y="10249"/>
                  <a:pt x="296" y="10249"/>
                </a:cubicBezTo>
                <a:cubicBezTo>
                  <a:pt x="364" y="10249"/>
                  <a:pt x="432" y="10226"/>
                  <a:pt x="478" y="10180"/>
                </a:cubicBezTo>
                <a:cubicBezTo>
                  <a:pt x="1706" y="9054"/>
                  <a:pt x="6790" y="4039"/>
                  <a:pt x="10089" y="752"/>
                </a:cubicBezTo>
                <a:lnTo>
                  <a:pt x="100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8932627" y="1201207"/>
            <a:ext cx="211368" cy="217739"/>
          </a:xfrm>
          <a:custGeom>
            <a:rect b="b" l="l" r="r" t="t"/>
            <a:pathLst>
              <a:path extrusionOk="0" h="2495" w="2422">
                <a:moveTo>
                  <a:pt x="2422" y="1"/>
                </a:moveTo>
                <a:cubicBezTo>
                  <a:pt x="2399" y="12"/>
                  <a:pt x="2387" y="23"/>
                  <a:pt x="2376" y="35"/>
                </a:cubicBezTo>
                <a:cubicBezTo>
                  <a:pt x="2103" y="285"/>
                  <a:pt x="1807" y="547"/>
                  <a:pt x="1523" y="808"/>
                </a:cubicBezTo>
                <a:cubicBezTo>
                  <a:pt x="1068" y="1206"/>
                  <a:pt x="602" y="1627"/>
                  <a:pt x="192" y="2037"/>
                </a:cubicBezTo>
                <a:cubicBezTo>
                  <a:pt x="0" y="2229"/>
                  <a:pt x="177" y="2494"/>
                  <a:pt x="382" y="2494"/>
                </a:cubicBezTo>
                <a:cubicBezTo>
                  <a:pt x="445" y="2494"/>
                  <a:pt x="509" y="2470"/>
                  <a:pt x="568" y="2412"/>
                </a:cubicBezTo>
                <a:cubicBezTo>
                  <a:pt x="966" y="2002"/>
                  <a:pt x="1421" y="1593"/>
                  <a:pt x="1876" y="1195"/>
                </a:cubicBezTo>
                <a:cubicBezTo>
                  <a:pt x="2058" y="1036"/>
                  <a:pt x="2240" y="876"/>
                  <a:pt x="2422" y="717"/>
                </a:cubicBezTo>
                <a:lnTo>
                  <a:pt x="24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0" y="460720"/>
            <a:ext cx="1063129" cy="1608635"/>
          </a:xfrm>
          <a:custGeom>
            <a:rect b="b" l="l" r="r" t="t"/>
            <a:pathLst>
              <a:path extrusionOk="0" h="24520" w="16205">
                <a:moveTo>
                  <a:pt x="8729" y="0"/>
                </a:moveTo>
                <a:cubicBezTo>
                  <a:pt x="8109" y="0"/>
                  <a:pt x="7488" y="239"/>
                  <a:pt x="7019" y="714"/>
                </a:cubicBezTo>
                <a:lnTo>
                  <a:pt x="1" y="7743"/>
                </a:lnTo>
                <a:lnTo>
                  <a:pt x="1" y="24520"/>
                </a:lnTo>
                <a:cubicBezTo>
                  <a:pt x="956" y="23564"/>
                  <a:pt x="15071" y="9449"/>
                  <a:pt x="15071" y="9449"/>
                </a:cubicBezTo>
                <a:cubicBezTo>
                  <a:pt x="16204" y="8316"/>
                  <a:pt x="15053" y="6350"/>
                  <a:pt x="13621" y="6350"/>
                </a:cubicBezTo>
                <a:cubicBezTo>
                  <a:pt x="13415" y="6350"/>
                  <a:pt x="13202" y="6391"/>
                  <a:pt x="12990" y="6481"/>
                </a:cubicBezTo>
                <a:cubicBezTo>
                  <a:pt x="12831" y="6561"/>
                  <a:pt x="12671" y="6652"/>
                  <a:pt x="12535" y="6777"/>
                </a:cubicBezTo>
                <a:lnTo>
                  <a:pt x="12478" y="6834"/>
                </a:lnTo>
                <a:cubicBezTo>
                  <a:pt x="11830" y="7482"/>
                  <a:pt x="11181" y="8130"/>
                  <a:pt x="10533" y="8778"/>
                </a:cubicBezTo>
                <a:cubicBezTo>
                  <a:pt x="10010" y="9302"/>
                  <a:pt x="9475" y="10121"/>
                  <a:pt x="8645" y="10212"/>
                </a:cubicBezTo>
                <a:cubicBezTo>
                  <a:pt x="8586" y="10219"/>
                  <a:pt x="8527" y="10222"/>
                  <a:pt x="8469" y="10222"/>
                </a:cubicBezTo>
                <a:cubicBezTo>
                  <a:pt x="7151" y="10222"/>
                  <a:pt x="5996" y="8436"/>
                  <a:pt x="7041" y="7379"/>
                </a:cubicBezTo>
                <a:lnTo>
                  <a:pt x="10260" y="4172"/>
                </a:lnTo>
                <a:lnTo>
                  <a:pt x="10397" y="4024"/>
                </a:lnTo>
                <a:cubicBezTo>
                  <a:pt x="10453" y="3967"/>
                  <a:pt x="10499" y="3910"/>
                  <a:pt x="10544" y="3854"/>
                </a:cubicBezTo>
                <a:cubicBezTo>
                  <a:pt x="11341" y="2898"/>
                  <a:pt x="11250" y="1499"/>
                  <a:pt x="10351" y="635"/>
                </a:cubicBezTo>
                <a:cubicBezTo>
                  <a:pt x="9894" y="211"/>
                  <a:pt x="9312" y="0"/>
                  <a:pt x="87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1152288" y="257799"/>
            <a:ext cx="151317" cy="151317"/>
          </a:xfrm>
          <a:custGeom>
            <a:rect b="b" l="l" r="r" t="t"/>
            <a:pathLst>
              <a:path extrusionOk="0" h="2128" w="2128">
                <a:moveTo>
                  <a:pt x="1059" y="1"/>
                </a:moveTo>
                <a:cubicBezTo>
                  <a:pt x="479" y="1"/>
                  <a:pt x="1" y="467"/>
                  <a:pt x="1" y="1059"/>
                </a:cubicBezTo>
                <a:cubicBezTo>
                  <a:pt x="1" y="1650"/>
                  <a:pt x="479" y="2116"/>
                  <a:pt x="1059" y="2128"/>
                </a:cubicBezTo>
                <a:cubicBezTo>
                  <a:pt x="1650" y="2116"/>
                  <a:pt x="2116" y="1650"/>
                  <a:pt x="2128" y="1059"/>
                </a:cubicBezTo>
                <a:cubicBezTo>
                  <a:pt x="2116" y="467"/>
                  <a:pt x="1650" y="1"/>
                  <a:pt x="10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787" y="1173464"/>
            <a:ext cx="426892" cy="526546"/>
          </a:xfrm>
          <a:custGeom>
            <a:rect b="b" l="l" r="r" t="t"/>
            <a:pathLst>
              <a:path extrusionOk="0" h="8026" w="6507">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787" y="215025"/>
            <a:ext cx="788769" cy="847026"/>
          </a:xfrm>
          <a:custGeom>
            <a:rect b="b" l="l" r="r" t="t"/>
            <a:pathLst>
              <a:path extrusionOk="0" h="12911" w="12023">
                <a:moveTo>
                  <a:pt x="10326" y="1"/>
                </a:moveTo>
                <a:cubicBezTo>
                  <a:pt x="9957" y="1"/>
                  <a:pt x="9586" y="132"/>
                  <a:pt x="9293" y="399"/>
                </a:cubicBezTo>
                <a:lnTo>
                  <a:pt x="0" y="8781"/>
                </a:lnTo>
                <a:lnTo>
                  <a:pt x="0" y="12910"/>
                </a:lnTo>
                <a:lnTo>
                  <a:pt x="11340" y="2674"/>
                </a:lnTo>
                <a:cubicBezTo>
                  <a:pt x="11977" y="2105"/>
                  <a:pt x="12022" y="1138"/>
                  <a:pt x="11454" y="501"/>
                </a:cubicBezTo>
                <a:cubicBezTo>
                  <a:pt x="11158" y="169"/>
                  <a:pt x="10743" y="1"/>
                  <a:pt x="103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853" y="1341737"/>
            <a:ext cx="548239" cy="553785"/>
          </a:xfrm>
          <a:custGeom>
            <a:rect b="b" l="l" r="r" t="t"/>
            <a:pathLst>
              <a:path extrusionOk="0" h="7788" w="7710">
                <a:moveTo>
                  <a:pt x="7373" y="1"/>
                </a:moveTo>
                <a:cubicBezTo>
                  <a:pt x="7303" y="1"/>
                  <a:pt x="7233" y="30"/>
                  <a:pt x="7177" y="99"/>
                </a:cubicBezTo>
                <a:cubicBezTo>
                  <a:pt x="6961" y="326"/>
                  <a:pt x="3344" y="3841"/>
                  <a:pt x="0" y="7048"/>
                </a:cubicBezTo>
                <a:lnTo>
                  <a:pt x="0" y="7787"/>
                </a:lnTo>
                <a:cubicBezTo>
                  <a:pt x="3549" y="4387"/>
                  <a:pt x="7564" y="485"/>
                  <a:pt x="7621" y="383"/>
                </a:cubicBezTo>
                <a:cubicBezTo>
                  <a:pt x="7710" y="180"/>
                  <a:pt x="7545" y="1"/>
                  <a:pt x="73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853" y="215036"/>
            <a:ext cx="366417" cy="343591"/>
          </a:xfrm>
          <a:custGeom>
            <a:rect b="b" l="l" r="r" t="t"/>
            <a:pathLst>
              <a:path extrusionOk="0" h="4832" w="5153">
                <a:moveTo>
                  <a:pt x="4931" y="0"/>
                </a:moveTo>
                <a:cubicBezTo>
                  <a:pt x="4884" y="0"/>
                  <a:pt x="4837" y="18"/>
                  <a:pt x="4800" y="55"/>
                </a:cubicBezTo>
                <a:lnTo>
                  <a:pt x="0" y="4297"/>
                </a:lnTo>
                <a:lnTo>
                  <a:pt x="0" y="4832"/>
                </a:lnTo>
                <a:lnTo>
                  <a:pt x="5062" y="350"/>
                </a:lnTo>
                <a:cubicBezTo>
                  <a:pt x="5141" y="282"/>
                  <a:pt x="5153" y="157"/>
                  <a:pt x="5084" y="66"/>
                </a:cubicBezTo>
                <a:cubicBezTo>
                  <a:pt x="5042" y="23"/>
                  <a:pt x="4986" y="0"/>
                  <a:pt x="49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853" y="1931410"/>
            <a:ext cx="462697" cy="570709"/>
          </a:xfrm>
          <a:custGeom>
            <a:rect b="b" l="l" r="r" t="t"/>
            <a:pathLst>
              <a:path extrusionOk="0" h="8026" w="6507">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rot="-259359">
            <a:off x="7692891" y="439318"/>
            <a:ext cx="1284262" cy="1088390"/>
          </a:xfrm>
          <a:custGeom>
            <a:rect b="b" l="l" r="r" t="t"/>
            <a:pathLst>
              <a:path extrusionOk="0" h="12558" w="14818">
                <a:moveTo>
                  <a:pt x="13549" y="0"/>
                </a:moveTo>
                <a:cubicBezTo>
                  <a:pt x="13545" y="0"/>
                  <a:pt x="13540" y="0"/>
                  <a:pt x="13535" y="0"/>
                </a:cubicBezTo>
                <a:lnTo>
                  <a:pt x="13524" y="0"/>
                </a:lnTo>
                <a:cubicBezTo>
                  <a:pt x="13297" y="0"/>
                  <a:pt x="13080" y="80"/>
                  <a:pt x="12910" y="228"/>
                </a:cubicBezTo>
                <a:lnTo>
                  <a:pt x="330" y="10908"/>
                </a:lnTo>
                <a:cubicBezTo>
                  <a:pt x="126" y="11090"/>
                  <a:pt x="1" y="11340"/>
                  <a:pt x="1" y="11613"/>
                </a:cubicBezTo>
                <a:cubicBezTo>
                  <a:pt x="1" y="12177"/>
                  <a:pt x="461" y="12558"/>
                  <a:pt x="949" y="12558"/>
                </a:cubicBezTo>
                <a:cubicBezTo>
                  <a:pt x="1159" y="12558"/>
                  <a:pt x="1374" y="12487"/>
                  <a:pt x="1559" y="12329"/>
                </a:cubicBezTo>
                <a:lnTo>
                  <a:pt x="14150" y="1638"/>
                </a:lnTo>
                <a:cubicBezTo>
                  <a:pt x="14817" y="1072"/>
                  <a:pt x="14415" y="0"/>
                  <a:pt x="1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2" name="Google Shape;252;p13"/>
          <p:cNvSpPr txBox="1"/>
          <p:nvPr>
            <p:ph hasCustomPrompt="1" idx="2" type="title"/>
          </p:nvPr>
        </p:nvSpPr>
        <p:spPr>
          <a:xfrm>
            <a:off x="713431" y="3117275"/>
            <a:ext cx="1742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atin typeface="Kanit"/>
                <a:ea typeface="Kanit"/>
                <a:cs typeface="Kanit"/>
                <a:sym typeface="Kanit"/>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3" name="Google Shape;253;p13"/>
          <p:cNvSpPr txBox="1"/>
          <p:nvPr>
            <p:ph idx="1" type="subTitle"/>
          </p:nvPr>
        </p:nvSpPr>
        <p:spPr>
          <a:xfrm>
            <a:off x="713431" y="396807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254" name="Google Shape;254;p13"/>
          <p:cNvSpPr txBox="1"/>
          <p:nvPr>
            <p:ph idx="3" type="subTitle"/>
          </p:nvPr>
        </p:nvSpPr>
        <p:spPr>
          <a:xfrm>
            <a:off x="713431" y="3591575"/>
            <a:ext cx="17427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2000">
                <a:latin typeface="Kanit"/>
                <a:ea typeface="Kanit"/>
                <a:cs typeface="Kanit"/>
                <a:sym typeface="Kanit"/>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255" name="Google Shape;255;p13"/>
          <p:cNvSpPr txBox="1"/>
          <p:nvPr>
            <p:ph hasCustomPrompt="1" idx="4" type="title"/>
          </p:nvPr>
        </p:nvSpPr>
        <p:spPr>
          <a:xfrm>
            <a:off x="2704902" y="3117275"/>
            <a:ext cx="1742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atin typeface="Kanit"/>
                <a:ea typeface="Kanit"/>
                <a:cs typeface="Kanit"/>
                <a:sym typeface="Kanit"/>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6" name="Google Shape;256;p13"/>
          <p:cNvSpPr txBox="1"/>
          <p:nvPr>
            <p:ph idx="5" type="subTitle"/>
          </p:nvPr>
        </p:nvSpPr>
        <p:spPr>
          <a:xfrm>
            <a:off x="2704902" y="396807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257" name="Google Shape;257;p13"/>
          <p:cNvSpPr txBox="1"/>
          <p:nvPr>
            <p:ph idx="6" type="subTitle"/>
          </p:nvPr>
        </p:nvSpPr>
        <p:spPr>
          <a:xfrm>
            <a:off x="2704902" y="3591575"/>
            <a:ext cx="17427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2000">
                <a:latin typeface="Kanit"/>
                <a:ea typeface="Kanit"/>
                <a:cs typeface="Kanit"/>
                <a:sym typeface="Kanit"/>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258" name="Google Shape;258;p13"/>
          <p:cNvSpPr txBox="1"/>
          <p:nvPr>
            <p:ph hasCustomPrompt="1" idx="7" type="title"/>
          </p:nvPr>
        </p:nvSpPr>
        <p:spPr>
          <a:xfrm>
            <a:off x="4696373" y="3117275"/>
            <a:ext cx="1742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atin typeface="Kanit"/>
                <a:ea typeface="Kanit"/>
                <a:cs typeface="Kanit"/>
                <a:sym typeface="Kanit"/>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9" name="Google Shape;259;p13"/>
          <p:cNvSpPr txBox="1"/>
          <p:nvPr>
            <p:ph idx="8" type="subTitle"/>
          </p:nvPr>
        </p:nvSpPr>
        <p:spPr>
          <a:xfrm>
            <a:off x="4696373" y="396807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260" name="Google Shape;260;p13"/>
          <p:cNvSpPr txBox="1"/>
          <p:nvPr>
            <p:ph idx="9" type="subTitle"/>
          </p:nvPr>
        </p:nvSpPr>
        <p:spPr>
          <a:xfrm>
            <a:off x="4696373" y="3591575"/>
            <a:ext cx="17427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2000">
                <a:latin typeface="Kanit"/>
                <a:ea typeface="Kanit"/>
                <a:cs typeface="Kanit"/>
                <a:sym typeface="Kanit"/>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261" name="Google Shape;261;p13"/>
          <p:cNvSpPr txBox="1"/>
          <p:nvPr>
            <p:ph hasCustomPrompt="1" idx="13" type="title"/>
          </p:nvPr>
        </p:nvSpPr>
        <p:spPr>
          <a:xfrm>
            <a:off x="6687844" y="3117275"/>
            <a:ext cx="1742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atin typeface="Kanit"/>
                <a:ea typeface="Kanit"/>
                <a:cs typeface="Kanit"/>
                <a:sym typeface="Kanit"/>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62" name="Google Shape;262;p13"/>
          <p:cNvSpPr txBox="1"/>
          <p:nvPr>
            <p:ph idx="14" type="subTitle"/>
          </p:nvPr>
        </p:nvSpPr>
        <p:spPr>
          <a:xfrm>
            <a:off x="6687844" y="396807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263" name="Google Shape;263;p13"/>
          <p:cNvSpPr txBox="1"/>
          <p:nvPr>
            <p:ph idx="15" type="subTitle"/>
          </p:nvPr>
        </p:nvSpPr>
        <p:spPr>
          <a:xfrm>
            <a:off x="6687844" y="3591575"/>
            <a:ext cx="17427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2000">
                <a:latin typeface="Kanit"/>
                <a:ea typeface="Kanit"/>
                <a:cs typeface="Kanit"/>
                <a:sym typeface="Kanit"/>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
    <p:spTree>
      <p:nvGrpSpPr>
        <p:cNvPr id="264" name="Shape 264"/>
        <p:cNvGrpSpPr/>
        <p:nvPr/>
      </p:nvGrpSpPr>
      <p:grpSpPr>
        <a:xfrm>
          <a:off x="0" y="0"/>
          <a:ext cx="0" cy="0"/>
          <a:chOff x="0" y="0"/>
          <a:chExt cx="0" cy="0"/>
        </a:xfrm>
      </p:grpSpPr>
      <p:sp>
        <p:nvSpPr>
          <p:cNvPr id="265" name="Google Shape;265;p14"/>
          <p:cNvSpPr txBox="1"/>
          <p:nvPr>
            <p:ph type="title"/>
          </p:nvPr>
        </p:nvSpPr>
        <p:spPr>
          <a:xfrm flipH="1">
            <a:off x="4603850" y="3146075"/>
            <a:ext cx="3939000" cy="66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6" name="Google Shape;266;p14"/>
          <p:cNvSpPr txBox="1"/>
          <p:nvPr>
            <p:ph idx="1" type="subTitle"/>
          </p:nvPr>
        </p:nvSpPr>
        <p:spPr>
          <a:xfrm flipH="1">
            <a:off x="4603850" y="1591950"/>
            <a:ext cx="3939000" cy="15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24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267" name="Google Shape;267;p14"/>
          <p:cNvSpPr/>
          <p:nvPr/>
        </p:nvSpPr>
        <p:spPr>
          <a:xfrm>
            <a:off x="2894975" y="539496"/>
            <a:ext cx="1436139" cy="1267914"/>
          </a:xfrm>
          <a:custGeom>
            <a:rect b="b" l="l" r="r" t="t"/>
            <a:pathLst>
              <a:path extrusionOk="0" h="12826" w="14527">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1562272" y="2764575"/>
            <a:ext cx="1854324" cy="2174699"/>
          </a:xfrm>
          <a:custGeom>
            <a:rect b="b" l="l" r="r" t="t"/>
            <a:pathLst>
              <a:path extrusionOk="0" h="28333" w="24159">
                <a:moveTo>
                  <a:pt x="22111" y="0"/>
                </a:moveTo>
                <a:cubicBezTo>
                  <a:pt x="21634" y="0"/>
                  <a:pt x="21156" y="182"/>
                  <a:pt x="20792" y="546"/>
                </a:cubicBezTo>
                <a:lnTo>
                  <a:pt x="18517" y="2821"/>
                </a:lnTo>
                <a:cubicBezTo>
                  <a:pt x="19063" y="1456"/>
                  <a:pt x="17961" y="260"/>
                  <a:pt x="16768" y="260"/>
                </a:cubicBezTo>
                <a:cubicBezTo>
                  <a:pt x="16320" y="260"/>
                  <a:pt x="15860" y="428"/>
                  <a:pt x="15469" y="819"/>
                </a:cubicBezTo>
                <a:lnTo>
                  <a:pt x="729" y="15571"/>
                </a:lnTo>
                <a:cubicBezTo>
                  <a:pt x="1" y="16299"/>
                  <a:pt x="1" y="17470"/>
                  <a:pt x="729" y="18198"/>
                </a:cubicBezTo>
                <a:cubicBezTo>
                  <a:pt x="1094" y="18558"/>
                  <a:pt x="1571" y="18740"/>
                  <a:pt x="2048" y="18740"/>
                </a:cubicBezTo>
                <a:cubicBezTo>
                  <a:pt x="2521" y="18740"/>
                  <a:pt x="2993" y="18561"/>
                  <a:pt x="3356" y="18198"/>
                </a:cubicBezTo>
                <a:lnTo>
                  <a:pt x="4641" y="16924"/>
                </a:lnTo>
                <a:cubicBezTo>
                  <a:pt x="4880" y="16829"/>
                  <a:pt x="5117" y="16785"/>
                  <a:pt x="5344" y="16785"/>
                </a:cubicBezTo>
                <a:cubicBezTo>
                  <a:pt x="6716" y="16785"/>
                  <a:pt x="7740" y="18369"/>
                  <a:pt x="6882" y="19677"/>
                </a:cubicBezTo>
                <a:lnTo>
                  <a:pt x="1343" y="25227"/>
                </a:lnTo>
                <a:cubicBezTo>
                  <a:pt x="683" y="25955"/>
                  <a:pt x="706" y="27092"/>
                  <a:pt x="1411" y="27786"/>
                </a:cubicBezTo>
                <a:cubicBezTo>
                  <a:pt x="1775" y="28150"/>
                  <a:pt x="2253" y="28332"/>
                  <a:pt x="2730" y="28332"/>
                </a:cubicBezTo>
                <a:cubicBezTo>
                  <a:pt x="3208" y="28332"/>
                  <a:pt x="3686" y="28150"/>
                  <a:pt x="4050" y="27786"/>
                </a:cubicBezTo>
                <a:lnTo>
                  <a:pt x="19279" y="12557"/>
                </a:lnTo>
                <a:cubicBezTo>
                  <a:pt x="19905" y="11863"/>
                  <a:pt x="19916" y="10805"/>
                  <a:pt x="19313" y="10100"/>
                </a:cubicBezTo>
                <a:cubicBezTo>
                  <a:pt x="18944" y="9669"/>
                  <a:pt x="18419" y="9444"/>
                  <a:pt x="17888" y="9444"/>
                </a:cubicBezTo>
                <a:cubicBezTo>
                  <a:pt x="17536" y="9444"/>
                  <a:pt x="17181" y="9543"/>
                  <a:pt x="16868" y="9747"/>
                </a:cubicBezTo>
                <a:lnTo>
                  <a:pt x="23431" y="3196"/>
                </a:lnTo>
                <a:cubicBezTo>
                  <a:pt x="24159" y="2468"/>
                  <a:pt x="24159" y="1274"/>
                  <a:pt x="23431" y="546"/>
                </a:cubicBezTo>
                <a:cubicBezTo>
                  <a:pt x="23067" y="182"/>
                  <a:pt x="22589" y="0"/>
                  <a:pt x="2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206349" y="2644599"/>
            <a:ext cx="1071620" cy="946110"/>
          </a:xfrm>
          <a:custGeom>
            <a:rect b="b" l="l" r="r" t="t"/>
            <a:pathLst>
              <a:path extrusionOk="0" h="12826" w="14527">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1956575" y="4478608"/>
            <a:ext cx="303721" cy="259920"/>
          </a:xfrm>
          <a:custGeom>
            <a:rect b="b" l="l" r="r" t="t"/>
            <a:pathLst>
              <a:path extrusionOk="0" h="4854" w="5672">
                <a:moveTo>
                  <a:pt x="3253" y="1"/>
                </a:moveTo>
                <a:cubicBezTo>
                  <a:pt x="1081" y="1"/>
                  <a:pt x="0" y="2605"/>
                  <a:pt x="1524" y="4141"/>
                </a:cubicBezTo>
                <a:cubicBezTo>
                  <a:pt x="2020" y="4633"/>
                  <a:pt x="2629" y="4854"/>
                  <a:pt x="3226" y="4854"/>
                </a:cubicBezTo>
                <a:cubicBezTo>
                  <a:pt x="4476" y="4854"/>
                  <a:pt x="5672" y="3886"/>
                  <a:pt x="5664" y="2423"/>
                </a:cubicBezTo>
                <a:cubicBezTo>
                  <a:pt x="5664" y="1081"/>
                  <a:pt x="4584" y="1"/>
                  <a:pt x="32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1328051" y="170400"/>
            <a:ext cx="1999701" cy="2344779"/>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2982664" y="2397279"/>
            <a:ext cx="1999747" cy="1821747"/>
          </a:xfrm>
          <a:custGeom>
            <a:rect b="b" l="l" r="r" t="t"/>
            <a:pathLst>
              <a:path extrusionOk="0" h="25791" w="28311">
                <a:moveTo>
                  <a:pt x="14155" y="0"/>
                </a:moveTo>
                <a:cubicBezTo>
                  <a:pt x="10857" y="0"/>
                  <a:pt x="7559" y="1260"/>
                  <a:pt x="5039" y="3779"/>
                </a:cubicBezTo>
                <a:cubicBezTo>
                  <a:pt x="1" y="8818"/>
                  <a:pt x="1" y="16973"/>
                  <a:pt x="5039" y="22011"/>
                </a:cubicBezTo>
                <a:cubicBezTo>
                  <a:pt x="7559" y="24531"/>
                  <a:pt x="10857" y="25790"/>
                  <a:pt x="14155" y="25790"/>
                </a:cubicBezTo>
                <a:cubicBezTo>
                  <a:pt x="17454" y="25790"/>
                  <a:pt x="20752" y="24531"/>
                  <a:pt x="23271" y="22011"/>
                </a:cubicBezTo>
                <a:cubicBezTo>
                  <a:pt x="28310" y="16973"/>
                  <a:pt x="28310" y="8818"/>
                  <a:pt x="23271" y="3779"/>
                </a:cubicBezTo>
                <a:cubicBezTo>
                  <a:pt x="20752" y="1260"/>
                  <a:pt x="17454" y="0"/>
                  <a:pt x="141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472575" y="437647"/>
            <a:ext cx="1930596" cy="2326929"/>
          </a:xfrm>
          <a:custGeom>
            <a:rect b="b" l="l" r="r" t="t"/>
            <a:pathLst>
              <a:path extrusionOk="0" h="32943" w="27332">
                <a:moveTo>
                  <a:pt x="19491" y="1"/>
                </a:moveTo>
                <a:cubicBezTo>
                  <a:pt x="19010" y="1"/>
                  <a:pt x="18530" y="186"/>
                  <a:pt x="18165" y="551"/>
                </a:cubicBezTo>
                <a:lnTo>
                  <a:pt x="7132" y="11595"/>
                </a:lnTo>
                <a:cubicBezTo>
                  <a:pt x="6461" y="12266"/>
                  <a:pt x="6393" y="13324"/>
                  <a:pt x="6984" y="14063"/>
                </a:cubicBezTo>
                <a:cubicBezTo>
                  <a:pt x="7352" y="14530"/>
                  <a:pt x="7895" y="14776"/>
                  <a:pt x="8447" y="14776"/>
                </a:cubicBezTo>
                <a:cubicBezTo>
                  <a:pt x="8784" y="14776"/>
                  <a:pt x="9124" y="14685"/>
                  <a:pt x="9430" y="14495"/>
                </a:cubicBezTo>
                <a:lnTo>
                  <a:pt x="9430" y="14495"/>
                </a:lnTo>
                <a:lnTo>
                  <a:pt x="729" y="23196"/>
                </a:lnTo>
                <a:cubicBezTo>
                  <a:pt x="1" y="23924"/>
                  <a:pt x="1" y="25107"/>
                  <a:pt x="729" y="25835"/>
                </a:cubicBezTo>
                <a:cubicBezTo>
                  <a:pt x="1093" y="26199"/>
                  <a:pt x="1570" y="26381"/>
                  <a:pt x="2048" y="26381"/>
                </a:cubicBezTo>
                <a:cubicBezTo>
                  <a:pt x="2526" y="26381"/>
                  <a:pt x="3004" y="26199"/>
                  <a:pt x="3368" y="25835"/>
                </a:cubicBezTo>
                <a:lnTo>
                  <a:pt x="7439" y="21763"/>
                </a:lnTo>
                <a:cubicBezTo>
                  <a:pt x="7790" y="21517"/>
                  <a:pt x="8157" y="21410"/>
                  <a:pt x="8508" y="21410"/>
                </a:cubicBezTo>
                <a:cubicBezTo>
                  <a:pt x="9845" y="21410"/>
                  <a:pt x="10956" y="22962"/>
                  <a:pt x="10055" y="24322"/>
                </a:cubicBezTo>
                <a:lnTo>
                  <a:pt x="4516" y="29861"/>
                </a:lnTo>
                <a:cubicBezTo>
                  <a:pt x="3868" y="30612"/>
                  <a:pt x="3925" y="31749"/>
                  <a:pt x="4641" y="32432"/>
                </a:cubicBezTo>
                <a:cubicBezTo>
                  <a:pt x="5004" y="32771"/>
                  <a:pt x="5468" y="32942"/>
                  <a:pt x="5931" y="32942"/>
                </a:cubicBezTo>
                <a:cubicBezTo>
                  <a:pt x="6398" y="32942"/>
                  <a:pt x="6863" y="32769"/>
                  <a:pt x="7223" y="32420"/>
                </a:cubicBezTo>
                <a:lnTo>
                  <a:pt x="22453" y="17191"/>
                </a:lnTo>
                <a:cubicBezTo>
                  <a:pt x="23078" y="16497"/>
                  <a:pt x="23090" y="15439"/>
                  <a:pt x="22487" y="14734"/>
                </a:cubicBezTo>
                <a:cubicBezTo>
                  <a:pt x="22118" y="14303"/>
                  <a:pt x="21592" y="14078"/>
                  <a:pt x="21061" y="14078"/>
                </a:cubicBezTo>
                <a:cubicBezTo>
                  <a:pt x="20709" y="14078"/>
                  <a:pt x="20354" y="14177"/>
                  <a:pt x="20041" y="14382"/>
                </a:cubicBezTo>
                <a:lnTo>
                  <a:pt x="26604" y="7819"/>
                </a:lnTo>
                <a:cubicBezTo>
                  <a:pt x="27332" y="7091"/>
                  <a:pt x="27332" y="5919"/>
                  <a:pt x="26604" y="5192"/>
                </a:cubicBezTo>
                <a:cubicBezTo>
                  <a:pt x="26240" y="4828"/>
                  <a:pt x="25762" y="4646"/>
                  <a:pt x="25285" y="4646"/>
                </a:cubicBezTo>
                <a:cubicBezTo>
                  <a:pt x="24807" y="4646"/>
                  <a:pt x="24329" y="4828"/>
                  <a:pt x="23965" y="5192"/>
                </a:cubicBezTo>
                <a:lnTo>
                  <a:pt x="20201" y="8956"/>
                </a:lnTo>
                <a:cubicBezTo>
                  <a:pt x="19857" y="9192"/>
                  <a:pt x="19497" y="9295"/>
                  <a:pt x="19151" y="9295"/>
                </a:cubicBezTo>
                <a:cubicBezTo>
                  <a:pt x="17827" y="9295"/>
                  <a:pt x="16716" y="7784"/>
                  <a:pt x="17573" y="6431"/>
                </a:cubicBezTo>
                <a:lnTo>
                  <a:pt x="20803" y="3190"/>
                </a:lnTo>
                <a:cubicBezTo>
                  <a:pt x="21543" y="2462"/>
                  <a:pt x="21543" y="1279"/>
                  <a:pt x="20815" y="551"/>
                </a:cubicBezTo>
                <a:cubicBezTo>
                  <a:pt x="20447" y="183"/>
                  <a:pt x="19968" y="1"/>
                  <a:pt x="194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856088" y="1463472"/>
            <a:ext cx="3634344" cy="2857825"/>
          </a:xfrm>
          <a:custGeom>
            <a:rect b="b" l="l" r="r" t="t"/>
            <a:pathLst>
              <a:path extrusionOk="0" h="34909" w="44393">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
    <p:spTree>
      <p:nvGrpSpPr>
        <p:cNvPr id="275" name="Shape 275"/>
        <p:cNvGrpSpPr/>
        <p:nvPr/>
      </p:nvGrpSpPr>
      <p:grpSpPr>
        <a:xfrm>
          <a:off x="0" y="0"/>
          <a:ext cx="0" cy="0"/>
          <a:chOff x="0" y="0"/>
          <a:chExt cx="0" cy="0"/>
        </a:xfrm>
      </p:grpSpPr>
      <p:sp>
        <p:nvSpPr>
          <p:cNvPr id="276" name="Google Shape;276;p15"/>
          <p:cNvSpPr txBox="1"/>
          <p:nvPr>
            <p:ph hasCustomPrompt="1" type="title"/>
          </p:nvPr>
        </p:nvSpPr>
        <p:spPr>
          <a:xfrm>
            <a:off x="654900" y="804700"/>
            <a:ext cx="42108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77" name="Google Shape;277;p15"/>
          <p:cNvSpPr txBox="1"/>
          <p:nvPr>
            <p:ph idx="1" type="subTitle"/>
          </p:nvPr>
        </p:nvSpPr>
        <p:spPr>
          <a:xfrm>
            <a:off x="654900" y="1326825"/>
            <a:ext cx="42108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278" name="Google Shape;278;p15"/>
          <p:cNvSpPr txBox="1"/>
          <p:nvPr>
            <p:ph hasCustomPrompt="1" idx="2" type="title"/>
          </p:nvPr>
        </p:nvSpPr>
        <p:spPr>
          <a:xfrm>
            <a:off x="654900" y="2071950"/>
            <a:ext cx="42108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79" name="Google Shape;279;p15"/>
          <p:cNvSpPr txBox="1"/>
          <p:nvPr>
            <p:ph idx="3" type="subTitle"/>
          </p:nvPr>
        </p:nvSpPr>
        <p:spPr>
          <a:xfrm>
            <a:off x="654900" y="2593950"/>
            <a:ext cx="42108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280" name="Google Shape;280;p15"/>
          <p:cNvSpPr txBox="1"/>
          <p:nvPr>
            <p:ph hasCustomPrompt="1" idx="4" type="title"/>
          </p:nvPr>
        </p:nvSpPr>
        <p:spPr>
          <a:xfrm>
            <a:off x="654900" y="3355100"/>
            <a:ext cx="42108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15"/>
          <p:cNvSpPr txBox="1"/>
          <p:nvPr>
            <p:ph idx="5" type="subTitle"/>
          </p:nvPr>
        </p:nvSpPr>
        <p:spPr>
          <a:xfrm>
            <a:off x="654900" y="3877100"/>
            <a:ext cx="42108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282" name="Google Shape;282;p15"/>
          <p:cNvSpPr/>
          <p:nvPr/>
        </p:nvSpPr>
        <p:spPr>
          <a:xfrm rot="10800000">
            <a:off x="1702599" y="4533225"/>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rot="10800000">
            <a:off x="864923" y="4558079"/>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rot="10800000">
            <a:off x="6436600" y="-29378"/>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rot="10800000">
            <a:off x="5645144" y="-29373"/>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rot="10800000">
            <a:off x="5201877" y="329207"/>
            <a:ext cx="455956" cy="447513"/>
          </a:xfrm>
          <a:custGeom>
            <a:rect b="b" l="l" r="r" t="t"/>
            <a:pathLst>
              <a:path extrusionOk="0" h="8852" w="9019">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rot="10800000">
            <a:off x="1847255" y="4616255"/>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rot="10800000">
            <a:off x="1718927" y="4757029"/>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rot="10800000">
            <a:off x="6055800" y="354697"/>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rot="10800000">
            <a:off x="5889975" y="509804"/>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rot="10800000">
            <a:off x="5732744" y="665264"/>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rot="10800000">
            <a:off x="6202875" y="65317"/>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3032017" y="4930858"/>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rot="10800000">
            <a:off x="2680096" y="4584933"/>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rot="10800000">
            <a:off x="672450" y="4950523"/>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rot="10800000">
            <a:off x="6762940" y="228427"/>
            <a:ext cx="889768" cy="879960"/>
          </a:xfrm>
          <a:custGeom>
            <a:rect b="b" l="l" r="r" t="t"/>
            <a:pathLst>
              <a:path extrusionOk="0" h="17406" w="1760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rot="10800000">
            <a:off x="6786550" y="557700"/>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rot="10800000">
            <a:off x="5943667" y="-29380"/>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rot="10800000">
            <a:off x="5795840" y="5456"/>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6820627" y="-29387"/>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rot="10800000">
            <a:off x="7713842" y="-23526"/>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8">
    <p:spTree>
      <p:nvGrpSpPr>
        <p:cNvPr id="302" name="Shape 302"/>
        <p:cNvGrpSpPr/>
        <p:nvPr/>
      </p:nvGrpSpPr>
      <p:grpSpPr>
        <a:xfrm>
          <a:off x="0" y="0"/>
          <a:ext cx="0" cy="0"/>
          <a:chOff x="0" y="0"/>
          <a:chExt cx="0" cy="0"/>
        </a:xfrm>
      </p:grpSpPr>
      <p:sp>
        <p:nvSpPr>
          <p:cNvPr id="303" name="Google Shape;303;p16"/>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304" name="Google Shape;304;p16"/>
          <p:cNvSpPr/>
          <p:nvPr/>
        </p:nvSpPr>
        <p:spPr>
          <a:xfrm flipH="1" rot="5400000">
            <a:off x="8626235" y="4902487"/>
            <a:ext cx="127703" cy="88904"/>
          </a:xfrm>
          <a:custGeom>
            <a:rect b="b" l="l" r="r" t="t"/>
            <a:pathLst>
              <a:path extrusionOk="0" h="3227" w="4443">
                <a:moveTo>
                  <a:pt x="2211" y="1"/>
                </a:moveTo>
                <a:cubicBezTo>
                  <a:pt x="1778" y="1"/>
                  <a:pt x="1375" y="174"/>
                  <a:pt x="1073" y="476"/>
                </a:cubicBezTo>
                <a:cubicBezTo>
                  <a:pt x="0" y="1549"/>
                  <a:pt x="883" y="3226"/>
                  <a:pt x="2186" y="3226"/>
                </a:cubicBezTo>
                <a:cubicBezTo>
                  <a:pt x="2388" y="3226"/>
                  <a:pt x="2599" y="3186"/>
                  <a:pt x="2815" y="3097"/>
                </a:cubicBezTo>
                <a:cubicBezTo>
                  <a:pt x="4443" y="2420"/>
                  <a:pt x="3968" y="15"/>
                  <a:pt x="22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flipH="1" rot="5400000">
            <a:off x="8765499" y="4757475"/>
            <a:ext cx="127990" cy="88628"/>
          </a:xfrm>
          <a:custGeom>
            <a:rect b="b" l="l" r="r" t="t"/>
            <a:pathLst>
              <a:path extrusionOk="0" h="3217" w="4453">
                <a:moveTo>
                  <a:pt x="2206" y="1"/>
                </a:moveTo>
                <a:cubicBezTo>
                  <a:pt x="1789" y="1"/>
                  <a:pt x="1371" y="174"/>
                  <a:pt x="1083" y="476"/>
                </a:cubicBezTo>
                <a:cubicBezTo>
                  <a:pt x="1" y="1546"/>
                  <a:pt x="884" y="3217"/>
                  <a:pt x="2184" y="3217"/>
                </a:cubicBezTo>
                <a:cubicBezTo>
                  <a:pt x="2390" y="3217"/>
                  <a:pt x="2606" y="3175"/>
                  <a:pt x="2826" y="3083"/>
                </a:cubicBezTo>
                <a:cubicBezTo>
                  <a:pt x="4453" y="2420"/>
                  <a:pt x="3963" y="1"/>
                  <a:pt x="22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flipH="1" rot="5400000">
            <a:off x="8917738" y="4607537"/>
            <a:ext cx="102496" cy="88518"/>
          </a:xfrm>
          <a:custGeom>
            <a:rect b="b" l="l" r="r" t="t"/>
            <a:pathLst>
              <a:path extrusionOk="0" h="3213" w="3566">
                <a:moveTo>
                  <a:pt x="1580" y="0"/>
                </a:moveTo>
                <a:cubicBezTo>
                  <a:pt x="1195" y="0"/>
                  <a:pt x="798" y="145"/>
                  <a:pt x="462" y="482"/>
                </a:cubicBezTo>
                <a:cubicBezTo>
                  <a:pt x="174" y="784"/>
                  <a:pt x="1" y="1188"/>
                  <a:pt x="1" y="1620"/>
                </a:cubicBezTo>
                <a:cubicBezTo>
                  <a:pt x="1" y="2629"/>
                  <a:pt x="812" y="3213"/>
                  <a:pt x="1623" y="3213"/>
                </a:cubicBezTo>
                <a:cubicBezTo>
                  <a:pt x="2213" y="3213"/>
                  <a:pt x="2804" y="2904"/>
                  <a:pt x="3083" y="2225"/>
                </a:cubicBezTo>
                <a:cubicBezTo>
                  <a:pt x="3565" y="1040"/>
                  <a:pt x="2612" y="0"/>
                  <a:pt x="15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flipH="1" rot="5400000">
            <a:off x="8775411" y="4770936"/>
            <a:ext cx="380464" cy="364652"/>
          </a:xfrm>
          <a:custGeom>
            <a:rect b="b" l="l" r="r" t="t"/>
            <a:pathLst>
              <a:path extrusionOk="0" h="13236" w="13237">
                <a:moveTo>
                  <a:pt x="1" y="0"/>
                </a:moveTo>
                <a:lnTo>
                  <a:pt x="1" y="13235"/>
                </a:lnTo>
                <a:lnTo>
                  <a:pt x="13236" y="0"/>
                </a:lnTo>
                <a:lnTo>
                  <a:pt x="9766" y="0"/>
                </a:lnTo>
                <a:lnTo>
                  <a:pt x="5834" y="3946"/>
                </a:lnTo>
                <a:cubicBezTo>
                  <a:pt x="5590" y="4187"/>
                  <a:pt x="5318" y="4288"/>
                  <a:pt x="5057" y="4288"/>
                </a:cubicBezTo>
                <a:cubicBezTo>
                  <a:pt x="4195" y="4288"/>
                  <a:pt x="3457" y="3184"/>
                  <a:pt x="4264" y="2376"/>
                </a:cubicBezTo>
                <a:lnTo>
                  <a:pt x="5632" y="1008"/>
                </a:lnTo>
                <a:cubicBezTo>
                  <a:pt x="5920" y="720"/>
                  <a:pt x="6136" y="374"/>
                  <a:pt x="6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flipH="1" rot="5400000">
            <a:off x="7878117" y="4216432"/>
            <a:ext cx="762539" cy="1091586"/>
          </a:xfrm>
          <a:custGeom>
            <a:rect b="b" l="l" r="r" t="t"/>
            <a:pathLst>
              <a:path extrusionOk="0" h="39622" w="26530">
                <a:moveTo>
                  <a:pt x="22016" y="1"/>
                </a:moveTo>
                <a:cubicBezTo>
                  <a:pt x="20972" y="1"/>
                  <a:pt x="19927" y="397"/>
                  <a:pt x="19127" y="1197"/>
                </a:cubicBezTo>
                <a:lnTo>
                  <a:pt x="4638" y="15700"/>
                </a:lnTo>
                <a:cubicBezTo>
                  <a:pt x="4425" y="15921"/>
                  <a:pt x="4134" y="16033"/>
                  <a:pt x="3841" y="16033"/>
                </a:cubicBezTo>
                <a:cubicBezTo>
                  <a:pt x="3600" y="16033"/>
                  <a:pt x="3357" y="15957"/>
                  <a:pt x="3155" y="15800"/>
                </a:cubicBezTo>
                <a:cubicBezTo>
                  <a:pt x="2665" y="15397"/>
                  <a:pt x="2637" y="14648"/>
                  <a:pt x="3083" y="14202"/>
                </a:cubicBezTo>
                <a:lnTo>
                  <a:pt x="4178" y="13093"/>
                </a:lnTo>
                <a:cubicBezTo>
                  <a:pt x="6050" y="11235"/>
                  <a:pt x="6194" y="8182"/>
                  <a:pt x="4394" y="6252"/>
                </a:cubicBezTo>
                <a:cubicBezTo>
                  <a:pt x="3461" y="5247"/>
                  <a:pt x="2160" y="4699"/>
                  <a:pt x="822" y="4699"/>
                </a:cubicBezTo>
                <a:cubicBezTo>
                  <a:pt x="549" y="4699"/>
                  <a:pt x="274" y="4722"/>
                  <a:pt x="1" y="4768"/>
                </a:cubicBezTo>
                <a:lnTo>
                  <a:pt x="1" y="33558"/>
                </a:lnTo>
                <a:cubicBezTo>
                  <a:pt x="332" y="33961"/>
                  <a:pt x="332" y="34538"/>
                  <a:pt x="1" y="34941"/>
                </a:cubicBezTo>
                <a:lnTo>
                  <a:pt x="1" y="39621"/>
                </a:lnTo>
                <a:lnTo>
                  <a:pt x="23980" y="15642"/>
                </a:lnTo>
                <a:cubicBezTo>
                  <a:pt x="24628" y="15008"/>
                  <a:pt x="24672" y="13971"/>
                  <a:pt x="24067" y="13294"/>
                </a:cubicBezTo>
                <a:cubicBezTo>
                  <a:pt x="23736" y="12949"/>
                  <a:pt x="23296" y="12776"/>
                  <a:pt x="22856" y="12776"/>
                </a:cubicBezTo>
                <a:cubicBezTo>
                  <a:pt x="22435" y="12776"/>
                  <a:pt x="22014" y="12934"/>
                  <a:pt x="21690" y="13251"/>
                </a:cubicBezTo>
                <a:lnTo>
                  <a:pt x="11955" y="23001"/>
                </a:lnTo>
                <a:cubicBezTo>
                  <a:pt x="11734" y="23222"/>
                  <a:pt x="11443" y="23335"/>
                  <a:pt x="11153" y="23335"/>
                </a:cubicBezTo>
                <a:cubicBezTo>
                  <a:pt x="10913" y="23335"/>
                  <a:pt x="10673" y="23259"/>
                  <a:pt x="10471" y="23102"/>
                </a:cubicBezTo>
                <a:cubicBezTo>
                  <a:pt x="9982" y="22699"/>
                  <a:pt x="9938" y="21950"/>
                  <a:pt x="10399" y="21504"/>
                </a:cubicBezTo>
                <a:lnTo>
                  <a:pt x="24844" y="7058"/>
                </a:lnTo>
                <a:cubicBezTo>
                  <a:pt x="26414" y="5489"/>
                  <a:pt x="26530" y="2925"/>
                  <a:pt x="25017" y="1312"/>
                </a:cubicBezTo>
                <a:cubicBezTo>
                  <a:pt x="24212" y="440"/>
                  <a:pt x="23115" y="1"/>
                  <a:pt x="220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flipH="1" rot="5400000">
            <a:off x="8888640" y="4247223"/>
            <a:ext cx="72057" cy="51408"/>
          </a:xfrm>
          <a:custGeom>
            <a:rect b="b" l="l" r="r" t="t"/>
            <a:pathLst>
              <a:path extrusionOk="0" h="1866" w="2507">
                <a:moveTo>
                  <a:pt x="1253" y="0"/>
                </a:moveTo>
                <a:cubicBezTo>
                  <a:pt x="418" y="0"/>
                  <a:pt x="0" y="1008"/>
                  <a:pt x="591" y="1584"/>
                </a:cubicBezTo>
                <a:cubicBezTo>
                  <a:pt x="771" y="1772"/>
                  <a:pt x="1009" y="1865"/>
                  <a:pt x="1248" y="1865"/>
                </a:cubicBezTo>
                <a:cubicBezTo>
                  <a:pt x="1487" y="1865"/>
                  <a:pt x="1729" y="1772"/>
                  <a:pt x="1916" y="1584"/>
                </a:cubicBezTo>
                <a:cubicBezTo>
                  <a:pt x="2506" y="994"/>
                  <a:pt x="2089" y="0"/>
                  <a:pt x="125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flipH="1" rot="5400000">
            <a:off x="8807144" y="4333015"/>
            <a:ext cx="65418" cy="51215"/>
          </a:xfrm>
          <a:custGeom>
            <a:rect b="b" l="l" r="r" t="t"/>
            <a:pathLst>
              <a:path extrusionOk="0" h="1859" w="2276">
                <a:moveTo>
                  <a:pt x="1037" y="0"/>
                </a:moveTo>
                <a:cubicBezTo>
                  <a:pt x="778" y="0"/>
                  <a:pt x="548" y="101"/>
                  <a:pt x="375" y="274"/>
                </a:cubicBezTo>
                <a:cubicBezTo>
                  <a:pt x="0" y="634"/>
                  <a:pt x="0" y="1224"/>
                  <a:pt x="375" y="1599"/>
                </a:cubicBezTo>
                <a:cubicBezTo>
                  <a:pt x="555" y="1772"/>
                  <a:pt x="793" y="1858"/>
                  <a:pt x="1032" y="1858"/>
                </a:cubicBezTo>
                <a:cubicBezTo>
                  <a:pt x="1271" y="1858"/>
                  <a:pt x="1513" y="1772"/>
                  <a:pt x="1700" y="1599"/>
                </a:cubicBezTo>
                <a:cubicBezTo>
                  <a:pt x="2276" y="1008"/>
                  <a:pt x="1858" y="0"/>
                  <a:pt x="10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flipH="1" rot="5400000">
            <a:off x="8469610" y="3858830"/>
            <a:ext cx="552000" cy="523753"/>
          </a:xfrm>
          <a:custGeom>
            <a:rect b="b" l="l" r="r" t="t"/>
            <a:pathLst>
              <a:path extrusionOk="0" h="19011" w="19205">
                <a:moveTo>
                  <a:pt x="18676" y="1"/>
                </a:moveTo>
                <a:cubicBezTo>
                  <a:pt x="18590" y="1"/>
                  <a:pt x="18501" y="34"/>
                  <a:pt x="18420" y="115"/>
                </a:cubicBezTo>
                <a:lnTo>
                  <a:pt x="144" y="18391"/>
                </a:lnTo>
                <a:cubicBezTo>
                  <a:pt x="0" y="18535"/>
                  <a:pt x="0" y="18765"/>
                  <a:pt x="144" y="18909"/>
                </a:cubicBezTo>
                <a:cubicBezTo>
                  <a:pt x="216" y="18981"/>
                  <a:pt x="317" y="19010"/>
                  <a:pt x="403" y="19010"/>
                </a:cubicBezTo>
                <a:cubicBezTo>
                  <a:pt x="504" y="19010"/>
                  <a:pt x="605" y="18981"/>
                  <a:pt x="663" y="18909"/>
                </a:cubicBezTo>
                <a:lnTo>
                  <a:pt x="18939" y="633"/>
                </a:lnTo>
                <a:cubicBezTo>
                  <a:pt x="19204" y="368"/>
                  <a:pt x="18960" y="1"/>
                  <a:pt x="186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1" y="1009075"/>
            <a:ext cx="303651" cy="422318"/>
          </a:xfrm>
          <a:custGeom>
            <a:rect b="b" l="l" r="r" t="t"/>
            <a:pathLst>
              <a:path extrusionOk="0" h="9737" w="7001">
                <a:moveTo>
                  <a:pt x="4042" y="0"/>
                </a:moveTo>
                <a:cubicBezTo>
                  <a:pt x="2700" y="0"/>
                  <a:pt x="1528" y="1116"/>
                  <a:pt x="1599" y="2564"/>
                </a:cubicBezTo>
                <a:cubicBezTo>
                  <a:pt x="1599" y="2651"/>
                  <a:pt x="1614" y="2752"/>
                  <a:pt x="1628" y="2838"/>
                </a:cubicBezTo>
                <a:lnTo>
                  <a:pt x="1643" y="2925"/>
                </a:lnTo>
                <a:cubicBezTo>
                  <a:pt x="1815" y="4005"/>
                  <a:pt x="1081" y="5013"/>
                  <a:pt x="1" y="5171"/>
                </a:cubicBezTo>
                <a:lnTo>
                  <a:pt x="1" y="9737"/>
                </a:lnTo>
                <a:cubicBezTo>
                  <a:pt x="246" y="9622"/>
                  <a:pt x="447" y="9463"/>
                  <a:pt x="634" y="9290"/>
                </a:cubicBezTo>
                <a:cubicBezTo>
                  <a:pt x="1124" y="8801"/>
                  <a:pt x="1383" y="8124"/>
                  <a:pt x="1354" y="7432"/>
                </a:cubicBezTo>
                <a:cubicBezTo>
                  <a:pt x="1340" y="7346"/>
                  <a:pt x="1340" y="7260"/>
                  <a:pt x="1326" y="7173"/>
                </a:cubicBezTo>
                <a:cubicBezTo>
                  <a:pt x="1311" y="7130"/>
                  <a:pt x="1297" y="7087"/>
                  <a:pt x="1297" y="7044"/>
                </a:cubicBezTo>
                <a:cubicBezTo>
                  <a:pt x="1111" y="5849"/>
                  <a:pt x="2062" y="4802"/>
                  <a:pt x="3226" y="4802"/>
                </a:cubicBezTo>
                <a:cubicBezTo>
                  <a:pt x="3326" y="4802"/>
                  <a:pt x="3427" y="4810"/>
                  <a:pt x="3529" y="4826"/>
                </a:cubicBezTo>
                <a:lnTo>
                  <a:pt x="3644" y="4840"/>
                </a:lnTo>
                <a:cubicBezTo>
                  <a:pt x="3731" y="4854"/>
                  <a:pt x="3817" y="4869"/>
                  <a:pt x="3904" y="4869"/>
                </a:cubicBezTo>
                <a:cubicBezTo>
                  <a:pt x="3953" y="4872"/>
                  <a:pt x="4003" y="4873"/>
                  <a:pt x="4053" y="4873"/>
                </a:cubicBezTo>
                <a:cubicBezTo>
                  <a:pt x="4691" y="4873"/>
                  <a:pt x="5307" y="4618"/>
                  <a:pt x="5761" y="4163"/>
                </a:cubicBezTo>
                <a:cubicBezTo>
                  <a:pt x="7000" y="2910"/>
                  <a:pt x="6554" y="793"/>
                  <a:pt x="4912" y="159"/>
                </a:cubicBezTo>
                <a:cubicBezTo>
                  <a:pt x="4621" y="51"/>
                  <a:pt x="4328" y="0"/>
                  <a:pt x="40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640875" y="0"/>
            <a:ext cx="796422" cy="636910"/>
          </a:xfrm>
          <a:custGeom>
            <a:rect b="b" l="l" r="r" t="t"/>
            <a:pathLst>
              <a:path extrusionOk="0" h="12889" w="16117">
                <a:moveTo>
                  <a:pt x="10097" y="0"/>
                </a:moveTo>
                <a:lnTo>
                  <a:pt x="879" y="9218"/>
                </a:lnTo>
                <a:cubicBezTo>
                  <a:pt x="58" y="10024"/>
                  <a:pt x="1" y="11335"/>
                  <a:pt x="764" y="12199"/>
                </a:cubicBezTo>
                <a:cubicBezTo>
                  <a:pt x="1186" y="12658"/>
                  <a:pt x="1765" y="12889"/>
                  <a:pt x="2343" y="12889"/>
                </a:cubicBezTo>
                <a:cubicBezTo>
                  <a:pt x="2889" y="12889"/>
                  <a:pt x="3434" y="12683"/>
                  <a:pt x="3846" y="12271"/>
                </a:cubicBezTo>
                <a:lnTo>
                  <a:pt x="161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76654" y="0"/>
            <a:ext cx="719009" cy="636934"/>
          </a:xfrm>
          <a:custGeom>
            <a:rect b="b" l="l" r="r" t="t"/>
            <a:pathLst>
              <a:path extrusionOk="0" h="18105" w="20438">
                <a:moveTo>
                  <a:pt x="7346" y="0"/>
                </a:moveTo>
                <a:lnTo>
                  <a:pt x="6338" y="1008"/>
                </a:lnTo>
                <a:cubicBezTo>
                  <a:pt x="5344" y="2045"/>
                  <a:pt x="5373" y="3702"/>
                  <a:pt x="6381" y="4710"/>
                </a:cubicBezTo>
                <a:cubicBezTo>
                  <a:pt x="6901" y="5230"/>
                  <a:pt x="7582" y="5493"/>
                  <a:pt x="8264" y="5493"/>
                </a:cubicBezTo>
                <a:cubicBezTo>
                  <a:pt x="8922" y="5493"/>
                  <a:pt x="9580" y="5248"/>
                  <a:pt x="10097" y="4753"/>
                </a:cubicBezTo>
                <a:lnTo>
                  <a:pt x="13193" y="1671"/>
                </a:lnTo>
                <a:cubicBezTo>
                  <a:pt x="13290" y="1578"/>
                  <a:pt x="13397" y="1538"/>
                  <a:pt x="13499" y="1538"/>
                </a:cubicBezTo>
                <a:cubicBezTo>
                  <a:pt x="13838" y="1538"/>
                  <a:pt x="14126" y="1972"/>
                  <a:pt x="13827" y="2305"/>
                </a:cubicBezTo>
                <a:lnTo>
                  <a:pt x="692" y="15439"/>
                </a:lnTo>
                <a:cubicBezTo>
                  <a:pt x="30" y="16015"/>
                  <a:pt x="1" y="17038"/>
                  <a:pt x="620" y="17657"/>
                </a:cubicBezTo>
                <a:cubicBezTo>
                  <a:pt x="919" y="17956"/>
                  <a:pt x="1313" y="18104"/>
                  <a:pt x="1706" y="18104"/>
                </a:cubicBezTo>
                <a:cubicBezTo>
                  <a:pt x="2126" y="18104"/>
                  <a:pt x="2547" y="17935"/>
                  <a:pt x="2853" y="17600"/>
                </a:cubicBezTo>
                <a:lnTo>
                  <a:pt x="204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260562" y="839967"/>
            <a:ext cx="186805" cy="187456"/>
          </a:xfrm>
          <a:custGeom>
            <a:rect b="b" l="l" r="r" t="t"/>
            <a:pathLst>
              <a:path extrusionOk="0" h="4322" w="4307">
                <a:moveTo>
                  <a:pt x="2146" y="1"/>
                </a:moveTo>
                <a:cubicBezTo>
                  <a:pt x="965" y="1"/>
                  <a:pt x="0" y="966"/>
                  <a:pt x="0" y="2161"/>
                </a:cubicBezTo>
                <a:cubicBezTo>
                  <a:pt x="0" y="3356"/>
                  <a:pt x="965" y="4321"/>
                  <a:pt x="2146" y="4321"/>
                </a:cubicBezTo>
                <a:cubicBezTo>
                  <a:pt x="3341" y="4321"/>
                  <a:pt x="4306" y="3356"/>
                  <a:pt x="4306" y="2161"/>
                </a:cubicBezTo>
                <a:cubicBezTo>
                  <a:pt x="4306" y="966"/>
                  <a:pt x="3341" y="1"/>
                  <a:pt x="21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444814" y="722075"/>
            <a:ext cx="137491" cy="102966"/>
          </a:xfrm>
          <a:custGeom>
            <a:rect b="b" l="l" r="r" t="t"/>
            <a:pathLst>
              <a:path extrusionOk="0" h="2374" w="3170">
                <a:moveTo>
                  <a:pt x="1587" y="0"/>
                </a:moveTo>
                <a:cubicBezTo>
                  <a:pt x="1282" y="0"/>
                  <a:pt x="980" y="119"/>
                  <a:pt x="750" y="357"/>
                </a:cubicBezTo>
                <a:cubicBezTo>
                  <a:pt x="1" y="1091"/>
                  <a:pt x="534" y="2373"/>
                  <a:pt x="1585" y="2373"/>
                </a:cubicBezTo>
                <a:cubicBezTo>
                  <a:pt x="2651" y="2373"/>
                  <a:pt x="3169" y="1091"/>
                  <a:pt x="2435" y="357"/>
                </a:cubicBezTo>
                <a:cubicBezTo>
                  <a:pt x="2197" y="119"/>
                  <a:pt x="1891" y="0"/>
                  <a:pt x="15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188818" y="150300"/>
            <a:ext cx="658501" cy="636914"/>
          </a:xfrm>
          <a:custGeom>
            <a:rect b="b" l="l" r="r" t="t"/>
            <a:pathLst>
              <a:path extrusionOk="0" h="9275" w="9589">
                <a:moveTo>
                  <a:pt x="9066" y="0"/>
                </a:moveTo>
                <a:cubicBezTo>
                  <a:pt x="8979" y="0"/>
                  <a:pt x="8888" y="35"/>
                  <a:pt x="8806" y="116"/>
                </a:cubicBezTo>
                <a:lnTo>
                  <a:pt x="265" y="8642"/>
                </a:lnTo>
                <a:cubicBezTo>
                  <a:pt x="0" y="8908"/>
                  <a:pt x="244" y="9275"/>
                  <a:pt x="528" y="9275"/>
                </a:cubicBezTo>
                <a:cubicBezTo>
                  <a:pt x="614" y="9275"/>
                  <a:pt x="704" y="9241"/>
                  <a:pt x="784" y="9161"/>
                </a:cubicBezTo>
                <a:lnTo>
                  <a:pt x="9324" y="621"/>
                </a:lnTo>
                <a:cubicBezTo>
                  <a:pt x="9588" y="357"/>
                  <a:pt x="9348" y="0"/>
                  <a:pt x="90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le and text 1">
  <p:cSld name="CUSTOM_5">
    <p:spTree>
      <p:nvGrpSpPr>
        <p:cNvPr id="318" name="Shape 318"/>
        <p:cNvGrpSpPr/>
        <p:nvPr/>
      </p:nvGrpSpPr>
      <p:grpSpPr>
        <a:xfrm>
          <a:off x="0" y="0"/>
          <a:ext cx="0" cy="0"/>
          <a:chOff x="0" y="0"/>
          <a:chExt cx="0" cy="0"/>
        </a:xfrm>
      </p:grpSpPr>
      <p:sp>
        <p:nvSpPr>
          <p:cNvPr id="319" name="Google Shape;319;p17"/>
          <p:cNvSpPr/>
          <p:nvPr/>
        </p:nvSpPr>
        <p:spPr>
          <a:xfrm rot="10800000">
            <a:off x="6626898" y="4360518"/>
            <a:ext cx="167177" cy="120774"/>
          </a:xfrm>
          <a:custGeom>
            <a:rect b="b" l="l" r="r" t="t"/>
            <a:pathLst>
              <a:path extrusionOk="0" h="3217" w="4453">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rot="10800000">
            <a:off x="6512731" y="4475138"/>
            <a:ext cx="166726" cy="120774"/>
          </a:xfrm>
          <a:custGeom>
            <a:rect b="b" l="l" r="r" t="t"/>
            <a:pathLst>
              <a:path extrusionOk="0" h="3217" w="4441">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rot="10800000">
            <a:off x="6397174" y="4589946"/>
            <a:ext cx="166801" cy="120587"/>
          </a:xfrm>
          <a:custGeom>
            <a:rect b="b" l="l" r="r" t="t"/>
            <a:pathLst>
              <a:path extrusionOk="0" h="3212" w="4443">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rot="10800000">
            <a:off x="7523415" y="4366636"/>
            <a:ext cx="94119" cy="69792"/>
          </a:xfrm>
          <a:custGeom>
            <a:rect b="b" l="l" r="r" t="t"/>
            <a:pathLst>
              <a:path extrusionOk="0" h="1859" w="2507">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rot="10800000">
            <a:off x="7396897" y="4492745"/>
            <a:ext cx="94119" cy="70204"/>
          </a:xfrm>
          <a:custGeom>
            <a:rect b="b" l="l" r="r" t="t"/>
            <a:pathLst>
              <a:path extrusionOk="0" h="1870" w="2507">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rot="10800000">
            <a:off x="7279013" y="4618891"/>
            <a:ext cx="80604" cy="70054"/>
          </a:xfrm>
          <a:custGeom>
            <a:rect b="b" l="l" r="r" t="t"/>
            <a:pathLst>
              <a:path extrusionOk="0" h="1866" w="2147">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rot="10800000">
            <a:off x="7143859" y="4745675"/>
            <a:ext cx="94119" cy="70317"/>
          </a:xfrm>
          <a:custGeom>
            <a:rect b="b" l="l" r="r" t="t"/>
            <a:pathLst>
              <a:path extrusionOk="0" h="1873" w="2507">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rot="10800000">
            <a:off x="7267150" y="4014784"/>
            <a:ext cx="317947" cy="297674"/>
          </a:xfrm>
          <a:custGeom>
            <a:rect b="b" l="l" r="r" t="t"/>
            <a:pathLst>
              <a:path extrusionOk="0" h="7929" w="8469">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rot="10800000">
            <a:off x="7579129" y="3799433"/>
            <a:ext cx="211439" cy="211439"/>
          </a:xfrm>
          <a:custGeom>
            <a:rect b="b" l="l" r="r" t="t"/>
            <a:pathLst>
              <a:path extrusionOk="0" h="5632" w="5632">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rot="10800000">
            <a:off x="3932968" y="1929872"/>
            <a:ext cx="585513" cy="574175"/>
          </a:xfrm>
          <a:custGeom>
            <a:rect b="b" l="l" r="r" t="t"/>
            <a:pathLst>
              <a:path extrusionOk="0" h="15294" w="15596">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rot="10800000">
            <a:off x="3932977" y="1371481"/>
            <a:ext cx="1989346" cy="1930743"/>
          </a:xfrm>
          <a:custGeom>
            <a:rect b="b" l="l" r="r" t="t"/>
            <a:pathLst>
              <a:path extrusionOk="0" h="26425" w="27228">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rot="10800000">
            <a:off x="4774347" y="507805"/>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rot="10800000">
            <a:off x="6406546" y="459550"/>
            <a:ext cx="794154" cy="703800"/>
          </a:xfrm>
          <a:custGeom>
            <a:rect b="b" l="l" r="r" t="t"/>
            <a:pathLst>
              <a:path extrusionOk="0" h="10000" w="11285">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7077397" y="1771805"/>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rot="10800000">
            <a:off x="4910956" y="1316011"/>
            <a:ext cx="3090471" cy="2781034"/>
          </a:xfrm>
          <a:custGeom>
            <a:rect b="b" l="l" r="r" t="t"/>
            <a:pathLst>
              <a:path extrusionOk="0" h="44509" w="48867">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rot="10800000">
            <a:off x="4518487" y="3951205"/>
            <a:ext cx="454587" cy="445750"/>
          </a:xfrm>
          <a:custGeom>
            <a:rect b="b" l="l" r="r" t="t"/>
            <a:pathLst>
              <a:path extrusionOk="0" h="7134" w="7188">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rot="10800000">
            <a:off x="6550044" y="1665203"/>
            <a:ext cx="207246" cy="148271"/>
          </a:xfrm>
          <a:custGeom>
            <a:rect b="b" l="l" r="r" t="t"/>
            <a:pathLst>
              <a:path extrusionOk="0" h="2373" w="3277">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rot="10800000">
            <a:off x="6407309" y="1806223"/>
            <a:ext cx="207625" cy="147646"/>
          </a:xfrm>
          <a:custGeom>
            <a:rect b="b" l="l" r="r" t="t"/>
            <a:pathLst>
              <a:path extrusionOk="0" h="2363" w="3283">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rot="10800000">
            <a:off x="6264511" y="1946556"/>
            <a:ext cx="206993" cy="148521"/>
          </a:xfrm>
          <a:custGeom>
            <a:rect b="b" l="l" r="r" t="t"/>
            <a:pathLst>
              <a:path extrusionOk="0" h="2377" w="3273">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rot="10800000">
            <a:off x="7675291" y="1672577"/>
            <a:ext cx="109915" cy="86663"/>
          </a:xfrm>
          <a:custGeom>
            <a:rect b="b" l="l" r="r" t="t"/>
            <a:pathLst>
              <a:path extrusionOk="0" h="1387" w="1738">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rot="10800000">
            <a:off x="7506818" y="1827343"/>
            <a:ext cx="117568" cy="85976"/>
          </a:xfrm>
          <a:custGeom>
            <a:rect b="b" l="l" r="r" t="t"/>
            <a:pathLst>
              <a:path extrusionOk="0" h="1376" w="1859">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rot="10800000">
            <a:off x="7350170" y="1982297"/>
            <a:ext cx="116619" cy="86726"/>
          </a:xfrm>
          <a:custGeom>
            <a:rect b="b" l="l" r="r" t="t"/>
            <a:pathLst>
              <a:path extrusionOk="0" h="1388" w="1844">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rot="10800000">
            <a:off x="7207183" y="2138688"/>
            <a:ext cx="87464" cy="83976"/>
          </a:xfrm>
          <a:custGeom>
            <a:rect b="b" l="l" r="r" t="t"/>
            <a:pathLst>
              <a:path extrusionOk="0" h="1344" w="1383">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rot="10800000">
            <a:off x="5326399" y="3510717"/>
            <a:ext cx="95686" cy="85351"/>
          </a:xfrm>
          <a:custGeom>
            <a:rect b="b" l="l" r="r" t="t"/>
            <a:pathLst>
              <a:path extrusionOk="0" h="1366" w="1513">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rot="10800000">
            <a:off x="5157861" y="3665734"/>
            <a:ext cx="117568" cy="86038"/>
          </a:xfrm>
          <a:custGeom>
            <a:rect b="b" l="l" r="r" t="t"/>
            <a:pathLst>
              <a:path extrusionOk="0" h="1377" w="1859">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rot="10800000">
            <a:off x="4999379" y="3820125"/>
            <a:ext cx="121236" cy="87288"/>
          </a:xfrm>
          <a:custGeom>
            <a:rect b="b" l="l" r="r" t="t"/>
            <a:pathLst>
              <a:path extrusionOk="0" h="1397" w="1917">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rot="10800000">
            <a:off x="5473936" y="3221675"/>
            <a:ext cx="255057" cy="251992"/>
          </a:xfrm>
          <a:custGeom>
            <a:rect b="b" l="l" r="r" t="t"/>
            <a:pathLst>
              <a:path extrusionOk="0" h="4033" w="4033">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rot="10800000">
            <a:off x="7346495" y="1240388"/>
            <a:ext cx="395392" cy="365085"/>
          </a:xfrm>
          <a:custGeom>
            <a:rect b="b" l="l" r="r" t="t"/>
            <a:pathLst>
              <a:path extrusionOk="0" h="5843" w="6252">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rot="10800000">
            <a:off x="4680756" y="2065047"/>
            <a:ext cx="723115" cy="704615"/>
          </a:xfrm>
          <a:custGeom>
            <a:rect b="b" l="l" r="r" t="t"/>
            <a:pathLst>
              <a:path extrusionOk="0" h="11277" w="11434">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rot="10800000">
            <a:off x="5027646" y="4179141"/>
            <a:ext cx="201364" cy="198007"/>
          </a:xfrm>
          <a:custGeom>
            <a:rect b="b" l="l" r="r" t="t"/>
            <a:pathLst>
              <a:path extrusionOk="0" h="3169" w="3184">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rot="10800000">
            <a:off x="4881877" y="4393267"/>
            <a:ext cx="148557" cy="109844"/>
          </a:xfrm>
          <a:custGeom>
            <a:rect b="b" l="l" r="r" t="t"/>
            <a:pathLst>
              <a:path extrusionOk="0" h="1758" w="2349">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rot="10800000">
            <a:off x="5319692" y="2880654"/>
            <a:ext cx="207119" cy="148521"/>
          </a:xfrm>
          <a:custGeom>
            <a:rect b="b" l="l" r="r" t="t"/>
            <a:pathLst>
              <a:path extrusionOk="0" h="2377" w="3275">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rot="10800000">
            <a:off x="5177400" y="3021362"/>
            <a:ext cx="207056" cy="148208"/>
          </a:xfrm>
          <a:custGeom>
            <a:rect b="b" l="l" r="r" t="t"/>
            <a:pathLst>
              <a:path extrusionOk="0" h="2372" w="3274">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rot="10800000">
            <a:off x="5037639" y="3162257"/>
            <a:ext cx="174929" cy="148146"/>
          </a:xfrm>
          <a:custGeom>
            <a:rect b="b" l="l" r="r" t="t"/>
            <a:pathLst>
              <a:path extrusionOk="0" h="2371" w="2766">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rot="10800000">
            <a:off x="6320083" y="3676137"/>
            <a:ext cx="736967" cy="653125"/>
          </a:xfrm>
          <a:custGeom>
            <a:rect b="b" l="l" r="r" t="t"/>
            <a:pathLst>
              <a:path extrusionOk="0" h="10000" w="11285">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txBox="1"/>
          <p:nvPr>
            <p:ph idx="1" type="subTitle"/>
          </p:nvPr>
        </p:nvSpPr>
        <p:spPr>
          <a:xfrm>
            <a:off x="713225" y="2683250"/>
            <a:ext cx="2740500" cy="129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355" name="Google Shape;355;p17"/>
          <p:cNvSpPr txBox="1"/>
          <p:nvPr>
            <p:ph type="title"/>
          </p:nvPr>
        </p:nvSpPr>
        <p:spPr>
          <a:xfrm>
            <a:off x="713225" y="992600"/>
            <a:ext cx="2388300" cy="1054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le and text 2">
  <p:cSld name="CUSTOM_5_1">
    <p:spTree>
      <p:nvGrpSpPr>
        <p:cNvPr id="356" name="Shape 356"/>
        <p:cNvGrpSpPr/>
        <p:nvPr/>
      </p:nvGrpSpPr>
      <p:grpSpPr>
        <a:xfrm>
          <a:off x="0" y="0"/>
          <a:ext cx="0" cy="0"/>
          <a:chOff x="0" y="0"/>
          <a:chExt cx="0" cy="0"/>
        </a:xfrm>
      </p:grpSpPr>
      <p:sp>
        <p:nvSpPr>
          <p:cNvPr id="357" name="Google Shape;357;p18"/>
          <p:cNvSpPr txBox="1"/>
          <p:nvPr>
            <p:ph idx="1" type="subTitle"/>
          </p:nvPr>
        </p:nvSpPr>
        <p:spPr>
          <a:xfrm flipH="1">
            <a:off x="5397825" y="2683238"/>
            <a:ext cx="3010500" cy="1295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Char char="●"/>
              <a:defRPr sz="1600"/>
            </a:lvl1pPr>
            <a:lvl2pPr lvl="1" rtl="0" algn="r">
              <a:spcBef>
                <a:spcPts val="1600"/>
              </a:spcBef>
              <a:spcAft>
                <a:spcPts val="0"/>
              </a:spcAft>
              <a:buSzPts val="1600"/>
              <a:buChar char="○"/>
              <a:defRPr sz="1600"/>
            </a:lvl2pPr>
            <a:lvl3pPr lvl="2" rtl="0" algn="r">
              <a:spcBef>
                <a:spcPts val="1600"/>
              </a:spcBef>
              <a:spcAft>
                <a:spcPts val="0"/>
              </a:spcAft>
              <a:buSzPts val="1600"/>
              <a:buChar char="■"/>
              <a:defRPr sz="1600"/>
            </a:lvl3pPr>
            <a:lvl4pPr lvl="3" rtl="0" algn="r">
              <a:spcBef>
                <a:spcPts val="1600"/>
              </a:spcBef>
              <a:spcAft>
                <a:spcPts val="0"/>
              </a:spcAft>
              <a:buSzPts val="1600"/>
              <a:buChar char="●"/>
              <a:defRPr sz="1600"/>
            </a:lvl4pPr>
            <a:lvl5pPr lvl="4" rtl="0" algn="r">
              <a:spcBef>
                <a:spcPts val="1600"/>
              </a:spcBef>
              <a:spcAft>
                <a:spcPts val="0"/>
              </a:spcAft>
              <a:buSzPts val="1600"/>
              <a:buChar char="○"/>
              <a:defRPr sz="1600"/>
            </a:lvl5pPr>
            <a:lvl6pPr lvl="5" rtl="0" algn="r">
              <a:spcBef>
                <a:spcPts val="1600"/>
              </a:spcBef>
              <a:spcAft>
                <a:spcPts val="0"/>
              </a:spcAft>
              <a:buSzPts val="1600"/>
              <a:buChar char="■"/>
              <a:defRPr sz="1600"/>
            </a:lvl6pPr>
            <a:lvl7pPr lvl="6" rtl="0" algn="r">
              <a:spcBef>
                <a:spcPts val="1600"/>
              </a:spcBef>
              <a:spcAft>
                <a:spcPts val="0"/>
              </a:spcAft>
              <a:buSzPts val="1600"/>
              <a:buChar char="●"/>
              <a:defRPr sz="1600"/>
            </a:lvl7pPr>
            <a:lvl8pPr lvl="7" rtl="0" algn="r">
              <a:spcBef>
                <a:spcPts val="1600"/>
              </a:spcBef>
              <a:spcAft>
                <a:spcPts val="0"/>
              </a:spcAft>
              <a:buSzPts val="1600"/>
              <a:buChar char="○"/>
              <a:defRPr sz="1600"/>
            </a:lvl8pPr>
            <a:lvl9pPr lvl="8" rtl="0" algn="r">
              <a:spcBef>
                <a:spcPts val="1600"/>
              </a:spcBef>
              <a:spcAft>
                <a:spcPts val="1600"/>
              </a:spcAft>
              <a:buSzPts val="1600"/>
              <a:buChar char="■"/>
              <a:defRPr sz="1600"/>
            </a:lvl9pPr>
          </a:lstStyle>
          <a:p/>
        </p:txBody>
      </p:sp>
      <p:sp>
        <p:nvSpPr>
          <p:cNvPr id="358" name="Google Shape;358;p18"/>
          <p:cNvSpPr txBox="1"/>
          <p:nvPr>
            <p:ph type="title"/>
          </p:nvPr>
        </p:nvSpPr>
        <p:spPr>
          <a:xfrm flipH="1">
            <a:off x="6180825" y="992600"/>
            <a:ext cx="2227500" cy="105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r">
              <a:spcBef>
                <a:spcPts val="0"/>
              </a:spcBef>
              <a:spcAft>
                <a:spcPts val="0"/>
              </a:spcAft>
              <a:buSzPts val="3600"/>
              <a:buNone/>
              <a:defRPr/>
            </a:lvl2pPr>
            <a:lvl3pPr lvl="2" rtl="0" algn="r">
              <a:spcBef>
                <a:spcPts val="0"/>
              </a:spcBef>
              <a:spcAft>
                <a:spcPts val="0"/>
              </a:spcAft>
              <a:buSzPts val="3600"/>
              <a:buNone/>
              <a:defRPr/>
            </a:lvl3pPr>
            <a:lvl4pPr lvl="3" rtl="0" algn="r">
              <a:spcBef>
                <a:spcPts val="0"/>
              </a:spcBef>
              <a:spcAft>
                <a:spcPts val="0"/>
              </a:spcAft>
              <a:buSzPts val="3600"/>
              <a:buNone/>
              <a:defRPr/>
            </a:lvl4pPr>
            <a:lvl5pPr lvl="4" rtl="0" algn="r">
              <a:spcBef>
                <a:spcPts val="0"/>
              </a:spcBef>
              <a:spcAft>
                <a:spcPts val="0"/>
              </a:spcAft>
              <a:buSzPts val="3600"/>
              <a:buNone/>
              <a:defRPr/>
            </a:lvl5pPr>
            <a:lvl6pPr lvl="5" rtl="0" algn="r">
              <a:spcBef>
                <a:spcPts val="0"/>
              </a:spcBef>
              <a:spcAft>
                <a:spcPts val="0"/>
              </a:spcAft>
              <a:buSzPts val="3600"/>
              <a:buNone/>
              <a:defRPr/>
            </a:lvl6pPr>
            <a:lvl7pPr lvl="6" rtl="0" algn="r">
              <a:spcBef>
                <a:spcPts val="0"/>
              </a:spcBef>
              <a:spcAft>
                <a:spcPts val="0"/>
              </a:spcAft>
              <a:buSzPts val="3600"/>
              <a:buNone/>
              <a:defRPr/>
            </a:lvl7pPr>
            <a:lvl8pPr lvl="7" rtl="0" algn="r">
              <a:spcBef>
                <a:spcPts val="0"/>
              </a:spcBef>
              <a:spcAft>
                <a:spcPts val="0"/>
              </a:spcAft>
              <a:buSzPts val="3600"/>
              <a:buNone/>
              <a:defRPr/>
            </a:lvl8pPr>
            <a:lvl9pPr lvl="8" rtl="0" algn="r">
              <a:spcBef>
                <a:spcPts val="0"/>
              </a:spcBef>
              <a:spcAft>
                <a:spcPts val="0"/>
              </a:spcAft>
              <a:buSzPts val="3600"/>
              <a:buNone/>
              <a:defRPr/>
            </a:lvl9pPr>
          </a:lstStyle>
          <a:p/>
        </p:txBody>
      </p:sp>
      <p:sp>
        <p:nvSpPr>
          <p:cNvPr id="359" name="Google Shape;359;p18"/>
          <p:cNvSpPr/>
          <p:nvPr/>
        </p:nvSpPr>
        <p:spPr>
          <a:xfrm rot="10800000">
            <a:off x="3276174" y="4360518"/>
            <a:ext cx="167177" cy="120774"/>
          </a:xfrm>
          <a:custGeom>
            <a:rect b="b" l="l" r="r" t="t"/>
            <a:pathLst>
              <a:path extrusionOk="0" h="3217" w="4453">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rot="10800000">
            <a:off x="3162007" y="4475138"/>
            <a:ext cx="166726" cy="120774"/>
          </a:xfrm>
          <a:custGeom>
            <a:rect b="b" l="l" r="r" t="t"/>
            <a:pathLst>
              <a:path extrusionOk="0" h="3217" w="4441">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rot="10800000">
            <a:off x="3046451" y="4589946"/>
            <a:ext cx="166801" cy="120587"/>
          </a:xfrm>
          <a:custGeom>
            <a:rect b="b" l="l" r="r" t="t"/>
            <a:pathLst>
              <a:path extrusionOk="0" h="3212" w="4443">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rot="10800000">
            <a:off x="4172692" y="4366636"/>
            <a:ext cx="94119" cy="69792"/>
          </a:xfrm>
          <a:custGeom>
            <a:rect b="b" l="l" r="r" t="t"/>
            <a:pathLst>
              <a:path extrusionOk="0" h="1859" w="2507">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rot="10800000">
            <a:off x="4046173" y="4492745"/>
            <a:ext cx="94119" cy="70204"/>
          </a:xfrm>
          <a:custGeom>
            <a:rect b="b" l="l" r="r" t="t"/>
            <a:pathLst>
              <a:path extrusionOk="0" h="1870" w="2507">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rot="10800000">
            <a:off x="3928289" y="4618891"/>
            <a:ext cx="80604" cy="70054"/>
          </a:xfrm>
          <a:custGeom>
            <a:rect b="b" l="l" r="r" t="t"/>
            <a:pathLst>
              <a:path extrusionOk="0" h="1866" w="2147">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rot="10800000">
            <a:off x="3793136" y="4745675"/>
            <a:ext cx="94119" cy="70317"/>
          </a:xfrm>
          <a:custGeom>
            <a:rect b="b" l="l" r="r" t="t"/>
            <a:pathLst>
              <a:path extrusionOk="0" h="1873" w="2507">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rot="10800000">
            <a:off x="3916427" y="4014784"/>
            <a:ext cx="317947" cy="297674"/>
          </a:xfrm>
          <a:custGeom>
            <a:rect b="b" l="l" r="r" t="t"/>
            <a:pathLst>
              <a:path extrusionOk="0" h="7929" w="8469">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rot="10800000">
            <a:off x="4228405" y="3799433"/>
            <a:ext cx="211439" cy="211439"/>
          </a:xfrm>
          <a:custGeom>
            <a:rect b="b" l="l" r="r" t="t"/>
            <a:pathLst>
              <a:path extrusionOk="0" h="5632" w="5632">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rot="10800000">
            <a:off x="582245" y="1929872"/>
            <a:ext cx="585513" cy="574175"/>
          </a:xfrm>
          <a:custGeom>
            <a:rect b="b" l="l" r="r" t="t"/>
            <a:pathLst>
              <a:path extrusionOk="0" h="15294" w="15596">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rot="10800000">
            <a:off x="582253" y="1371481"/>
            <a:ext cx="1989346" cy="1930743"/>
          </a:xfrm>
          <a:custGeom>
            <a:rect b="b" l="l" r="r" t="t"/>
            <a:pathLst>
              <a:path extrusionOk="0" h="26425" w="27228">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rot="10800000">
            <a:off x="1423624" y="507805"/>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rot="10800000">
            <a:off x="3055822" y="459550"/>
            <a:ext cx="794154" cy="703800"/>
          </a:xfrm>
          <a:custGeom>
            <a:rect b="b" l="l" r="r" t="t"/>
            <a:pathLst>
              <a:path extrusionOk="0" h="10000" w="11285">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3726674" y="1771805"/>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rot="10800000">
            <a:off x="1560233" y="1316011"/>
            <a:ext cx="3090471" cy="2781034"/>
          </a:xfrm>
          <a:custGeom>
            <a:rect b="b" l="l" r="r" t="t"/>
            <a:pathLst>
              <a:path extrusionOk="0" h="44509" w="48867">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rot="10800000">
            <a:off x="1167764" y="3951205"/>
            <a:ext cx="454587" cy="445750"/>
          </a:xfrm>
          <a:custGeom>
            <a:rect b="b" l="l" r="r" t="t"/>
            <a:pathLst>
              <a:path extrusionOk="0" h="7134" w="7188">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rot="10800000">
            <a:off x="3199320" y="1665203"/>
            <a:ext cx="207246" cy="148271"/>
          </a:xfrm>
          <a:custGeom>
            <a:rect b="b" l="l" r="r" t="t"/>
            <a:pathLst>
              <a:path extrusionOk="0" h="2373" w="3277">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rot="10800000">
            <a:off x="3056586" y="1806223"/>
            <a:ext cx="207625" cy="147646"/>
          </a:xfrm>
          <a:custGeom>
            <a:rect b="b" l="l" r="r" t="t"/>
            <a:pathLst>
              <a:path extrusionOk="0" h="2363" w="3283">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rot="10800000">
            <a:off x="2913788" y="1946556"/>
            <a:ext cx="206993" cy="148521"/>
          </a:xfrm>
          <a:custGeom>
            <a:rect b="b" l="l" r="r" t="t"/>
            <a:pathLst>
              <a:path extrusionOk="0" h="2377" w="3273">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rot="10800000">
            <a:off x="4324568" y="1672577"/>
            <a:ext cx="109915" cy="86663"/>
          </a:xfrm>
          <a:custGeom>
            <a:rect b="b" l="l" r="r" t="t"/>
            <a:pathLst>
              <a:path extrusionOk="0" h="1387" w="1738">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rot="10800000">
            <a:off x="4156094" y="1827343"/>
            <a:ext cx="117568" cy="85976"/>
          </a:xfrm>
          <a:custGeom>
            <a:rect b="b" l="l" r="r" t="t"/>
            <a:pathLst>
              <a:path extrusionOk="0" h="1376" w="1859">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rot="10800000">
            <a:off x="3999446" y="1982297"/>
            <a:ext cx="116619" cy="86726"/>
          </a:xfrm>
          <a:custGeom>
            <a:rect b="b" l="l" r="r" t="t"/>
            <a:pathLst>
              <a:path extrusionOk="0" h="1388" w="1844">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rot="10800000">
            <a:off x="3856459" y="2138688"/>
            <a:ext cx="87464" cy="83976"/>
          </a:xfrm>
          <a:custGeom>
            <a:rect b="b" l="l" r="r" t="t"/>
            <a:pathLst>
              <a:path extrusionOk="0" h="1344" w="1383">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rot="10800000">
            <a:off x="1975675" y="3510717"/>
            <a:ext cx="95686" cy="85351"/>
          </a:xfrm>
          <a:custGeom>
            <a:rect b="b" l="l" r="r" t="t"/>
            <a:pathLst>
              <a:path extrusionOk="0" h="1366" w="1513">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rot="10800000">
            <a:off x="1807138" y="3665734"/>
            <a:ext cx="117568" cy="86038"/>
          </a:xfrm>
          <a:custGeom>
            <a:rect b="b" l="l" r="r" t="t"/>
            <a:pathLst>
              <a:path extrusionOk="0" h="1377" w="1859">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rot="10800000">
            <a:off x="1648656" y="3820125"/>
            <a:ext cx="121236" cy="87288"/>
          </a:xfrm>
          <a:custGeom>
            <a:rect b="b" l="l" r="r" t="t"/>
            <a:pathLst>
              <a:path extrusionOk="0" h="1397" w="1917">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rot="10800000">
            <a:off x="2123212" y="3221675"/>
            <a:ext cx="255057" cy="251992"/>
          </a:xfrm>
          <a:custGeom>
            <a:rect b="b" l="l" r="r" t="t"/>
            <a:pathLst>
              <a:path extrusionOk="0" h="4033" w="4033">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rot="10800000">
            <a:off x="3995771" y="1240388"/>
            <a:ext cx="395392" cy="365085"/>
          </a:xfrm>
          <a:custGeom>
            <a:rect b="b" l="l" r="r" t="t"/>
            <a:pathLst>
              <a:path extrusionOk="0" h="5843" w="6252">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rot="10800000">
            <a:off x="1330033" y="2065047"/>
            <a:ext cx="723115" cy="704615"/>
          </a:xfrm>
          <a:custGeom>
            <a:rect b="b" l="l" r="r" t="t"/>
            <a:pathLst>
              <a:path extrusionOk="0" h="11277" w="11434">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rot="10800000">
            <a:off x="1676923" y="4179141"/>
            <a:ext cx="201364" cy="198007"/>
          </a:xfrm>
          <a:custGeom>
            <a:rect b="b" l="l" r="r" t="t"/>
            <a:pathLst>
              <a:path extrusionOk="0" h="3169" w="3184">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rot="10800000">
            <a:off x="1531154" y="4393267"/>
            <a:ext cx="148557" cy="109844"/>
          </a:xfrm>
          <a:custGeom>
            <a:rect b="b" l="l" r="r" t="t"/>
            <a:pathLst>
              <a:path extrusionOk="0" h="1758" w="2349">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rot="10800000">
            <a:off x="1968969" y="2880654"/>
            <a:ext cx="207119" cy="148521"/>
          </a:xfrm>
          <a:custGeom>
            <a:rect b="b" l="l" r="r" t="t"/>
            <a:pathLst>
              <a:path extrusionOk="0" h="2377" w="3275">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rot="10800000">
            <a:off x="1826677" y="3021362"/>
            <a:ext cx="207056" cy="148208"/>
          </a:xfrm>
          <a:custGeom>
            <a:rect b="b" l="l" r="r" t="t"/>
            <a:pathLst>
              <a:path extrusionOk="0" h="2372" w="3274">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rot="10800000">
            <a:off x="1686915" y="3162257"/>
            <a:ext cx="174929" cy="148146"/>
          </a:xfrm>
          <a:custGeom>
            <a:rect b="b" l="l" r="r" t="t"/>
            <a:pathLst>
              <a:path extrusionOk="0" h="2371" w="2766">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rot="10800000">
            <a:off x="2969359" y="3676137"/>
            <a:ext cx="736967" cy="653125"/>
          </a:xfrm>
          <a:custGeom>
            <a:rect b="b" l="l" r="r" t="t"/>
            <a:pathLst>
              <a:path extrusionOk="0" h="10000" w="11285">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le and text 3">
  <p:cSld name="CUSTOM_6">
    <p:spTree>
      <p:nvGrpSpPr>
        <p:cNvPr id="394" name="Shape 394"/>
        <p:cNvGrpSpPr/>
        <p:nvPr/>
      </p:nvGrpSpPr>
      <p:grpSpPr>
        <a:xfrm>
          <a:off x="0" y="0"/>
          <a:ext cx="0" cy="0"/>
          <a:chOff x="0" y="0"/>
          <a:chExt cx="0" cy="0"/>
        </a:xfrm>
      </p:grpSpPr>
      <p:sp>
        <p:nvSpPr>
          <p:cNvPr id="395" name="Google Shape;395;p19"/>
          <p:cNvSpPr txBox="1"/>
          <p:nvPr>
            <p:ph type="ctrTitle"/>
          </p:nvPr>
        </p:nvSpPr>
        <p:spPr>
          <a:xfrm>
            <a:off x="4549086" y="1508313"/>
            <a:ext cx="3881700" cy="1637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396" name="Google Shape;396;p19"/>
          <p:cNvSpPr txBox="1"/>
          <p:nvPr>
            <p:ph idx="1" type="subTitle"/>
          </p:nvPr>
        </p:nvSpPr>
        <p:spPr>
          <a:xfrm>
            <a:off x="4549086" y="3145433"/>
            <a:ext cx="3881700" cy="845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97" name="Google Shape;397;p19"/>
          <p:cNvSpPr/>
          <p:nvPr/>
        </p:nvSpPr>
        <p:spPr>
          <a:xfrm>
            <a:off x="6682207" y="5086192"/>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7198441" y="4875373"/>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7761018" y="4393439"/>
            <a:ext cx="455956" cy="447513"/>
          </a:xfrm>
          <a:custGeom>
            <a:rect b="b" l="l" r="r" t="t"/>
            <a:pathLst>
              <a:path extrusionOk="0" h="8852" w="9019">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7267653" y="4729670"/>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7419829" y="4574007"/>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7566898" y="4418193"/>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a:off x="6963302" y="4852875"/>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9"/>
          <p:cNvSpPr/>
          <p:nvPr/>
        </p:nvSpPr>
        <p:spPr>
          <a:xfrm rot="10800000">
            <a:off x="6488582" y="257818"/>
            <a:ext cx="889768" cy="879960"/>
          </a:xfrm>
          <a:custGeom>
            <a:rect b="b" l="l" r="r" t="t"/>
            <a:pathLst>
              <a:path extrusionOk="0" h="17406" w="1760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rot="10800000">
            <a:off x="6512193" y="587091"/>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7341921" y="5157224"/>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7457999" y="5015818"/>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6546269" y="3"/>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rot="10800000">
            <a:off x="7439484" y="5865"/>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flipH="1" rot="5400000">
            <a:off x="8419996" y="4282574"/>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7984123" y="5"/>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7743962" y="449548"/>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7885332" y="309545"/>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8677938" y="4986907"/>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rot="10800000">
            <a:off x="7925767" y="4640982"/>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8805349" y="5"/>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rot="10800000">
            <a:off x="8463152" y="5006579"/>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rot="10800000">
            <a:off x="8368848" y="5117878"/>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flipH="1" rot="-5400000">
            <a:off x="8937299" y="174480"/>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flipH="1" rot="-5400000">
            <a:off x="8796978" y="362579"/>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421" name="Shape 421"/>
        <p:cNvGrpSpPr/>
        <p:nvPr/>
      </p:nvGrpSpPr>
      <p:grpSpPr>
        <a:xfrm>
          <a:off x="0" y="0"/>
          <a:ext cx="0" cy="0"/>
          <a:chOff x="0" y="0"/>
          <a:chExt cx="0" cy="0"/>
        </a:xfrm>
      </p:grpSpPr>
      <p:sp>
        <p:nvSpPr>
          <p:cNvPr id="422" name="Google Shape;422;p20"/>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23" name="Google Shape;423;p20"/>
          <p:cNvSpPr txBox="1"/>
          <p:nvPr>
            <p:ph idx="1" type="subTitle"/>
          </p:nvPr>
        </p:nvSpPr>
        <p:spPr>
          <a:xfrm>
            <a:off x="713250" y="1686525"/>
            <a:ext cx="3734400" cy="2922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424" name="Google Shape;424;p20"/>
          <p:cNvSpPr txBox="1"/>
          <p:nvPr>
            <p:ph idx="2" type="subTitle"/>
          </p:nvPr>
        </p:nvSpPr>
        <p:spPr>
          <a:xfrm>
            <a:off x="713250" y="1286025"/>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5" name="Google Shape;425;p20"/>
          <p:cNvSpPr txBox="1"/>
          <p:nvPr>
            <p:ph idx="3" type="subTitle"/>
          </p:nvPr>
        </p:nvSpPr>
        <p:spPr>
          <a:xfrm>
            <a:off x="4696325" y="1686525"/>
            <a:ext cx="3734400" cy="2922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426" name="Google Shape;426;p20"/>
          <p:cNvSpPr txBox="1"/>
          <p:nvPr>
            <p:ph idx="4" type="subTitle"/>
          </p:nvPr>
        </p:nvSpPr>
        <p:spPr>
          <a:xfrm>
            <a:off x="4696325" y="1286025"/>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7" name="Google Shape;427;p20"/>
          <p:cNvSpPr/>
          <p:nvPr/>
        </p:nvSpPr>
        <p:spPr>
          <a:xfrm>
            <a:off x="4" y="1284700"/>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p:nvPr/>
        </p:nvSpPr>
        <p:spPr>
          <a:xfrm>
            <a:off x="4" y="665759"/>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4" y="7"/>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p:nvPr/>
        </p:nvSpPr>
        <p:spPr>
          <a:xfrm>
            <a:off x="226772" y="1132795"/>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0"/>
          <p:cNvSpPr/>
          <p:nvPr/>
        </p:nvSpPr>
        <p:spPr>
          <a:xfrm>
            <a:off x="372336" y="1040273"/>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0"/>
          <p:cNvSpPr/>
          <p:nvPr/>
        </p:nvSpPr>
        <p:spPr>
          <a:xfrm>
            <a:off x="493613" y="129076"/>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0"/>
          <p:cNvSpPr/>
          <p:nvPr/>
        </p:nvSpPr>
        <p:spPr>
          <a:xfrm>
            <a:off x="4" y="1619848"/>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171344" y="751112"/>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8788419" y="61416"/>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8528509" y="5985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8639497" y="479295"/>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8295859" y="692578"/>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8522196" y="152144"/>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0"/>
          <p:cNvSpPr/>
          <p:nvPr/>
        </p:nvSpPr>
        <p:spPr>
          <a:xfrm>
            <a:off x="8682563" y="6052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0"/>
          <p:cNvSpPr/>
          <p:nvPr/>
        </p:nvSpPr>
        <p:spPr>
          <a:xfrm>
            <a:off x="8753886" y="728345"/>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p:nvPr/>
        </p:nvSpPr>
        <p:spPr>
          <a:xfrm>
            <a:off x="8861304" y="620431"/>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p:nvPr/>
        </p:nvSpPr>
        <p:spPr>
          <a:xfrm>
            <a:off x="8978230" y="512340"/>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0"/>
          <p:cNvSpPr/>
          <p:nvPr/>
        </p:nvSpPr>
        <p:spPr>
          <a:xfrm rot="10800000">
            <a:off x="8137552" y="-11269"/>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
          <p:cNvSpPr txBox="1"/>
          <p:nvPr>
            <p:ph type="title"/>
          </p:nvPr>
        </p:nvSpPr>
        <p:spPr>
          <a:xfrm>
            <a:off x="2912244" y="3361638"/>
            <a:ext cx="3319500" cy="52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0" name="Google Shape;30;p3"/>
          <p:cNvSpPr txBox="1"/>
          <p:nvPr>
            <p:ph hasCustomPrompt="1" idx="2" type="title"/>
          </p:nvPr>
        </p:nvSpPr>
        <p:spPr>
          <a:xfrm>
            <a:off x="3927600" y="2726862"/>
            <a:ext cx="1288800" cy="7566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31" name="Google Shape;31;p3"/>
          <p:cNvSpPr txBox="1"/>
          <p:nvPr>
            <p:ph idx="1" type="subTitle"/>
          </p:nvPr>
        </p:nvSpPr>
        <p:spPr>
          <a:xfrm>
            <a:off x="2912244" y="4003688"/>
            <a:ext cx="3319500" cy="60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 name="Google Shape;32;p3"/>
          <p:cNvSpPr/>
          <p:nvPr/>
        </p:nvSpPr>
        <p:spPr>
          <a:xfrm rot="10800000">
            <a:off x="2560440" y="519698"/>
            <a:ext cx="2280683" cy="2415225"/>
          </a:xfrm>
          <a:custGeom>
            <a:rect b="b" l="l" r="r" t="t"/>
            <a:pathLst>
              <a:path extrusionOk="0" h="53190" w="50227">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4429677" y="616077"/>
            <a:ext cx="2280683" cy="2415225"/>
          </a:xfrm>
          <a:custGeom>
            <a:rect b="b" l="l" r="r" t="t"/>
            <a:pathLst>
              <a:path extrusionOk="0" h="53190" w="50227">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8213098" y="782615"/>
            <a:ext cx="930938" cy="1407864"/>
          </a:xfrm>
          <a:custGeom>
            <a:rect b="b" l="l" r="r" t="t"/>
            <a:pathLst>
              <a:path extrusionOk="0" h="24026" w="15887">
                <a:moveTo>
                  <a:pt x="15886" y="0"/>
                </a:moveTo>
                <a:lnTo>
                  <a:pt x="1123" y="14775"/>
                </a:lnTo>
                <a:cubicBezTo>
                  <a:pt x="1" y="15878"/>
                  <a:pt x="1126" y="17805"/>
                  <a:pt x="2527" y="17805"/>
                </a:cubicBezTo>
                <a:cubicBezTo>
                  <a:pt x="2730" y="17805"/>
                  <a:pt x="2939" y="17764"/>
                  <a:pt x="3148" y="17675"/>
                </a:cubicBezTo>
                <a:cubicBezTo>
                  <a:pt x="3307" y="17607"/>
                  <a:pt x="3466" y="17504"/>
                  <a:pt x="3591" y="17391"/>
                </a:cubicBezTo>
                <a:cubicBezTo>
                  <a:pt x="3614" y="17368"/>
                  <a:pt x="3637" y="17345"/>
                  <a:pt x="3648" y="17334"/>
                </a:cubicBezTo>
                <a:lnTo>
                  <a:pt x="5559" y="15423"/>
                </a:lnTo>
                <a:cubicBezTo>
                  <a:pt x="6071" y="14911"/>
                  <a:pt x="6594" y="14115"/>
                  <a:pt x="7413" y="14013"/>
                </a:cubicBezTo>
                <a:cubicBezTo>
                  <a:pt x="7468" y="14006"/>
                  <a:pt x="7522" y="14003"/>
                  <a:pt x="7577" y="14003"/>
                </a:cubicBezTo>
                <a:cubicBezTo>
                  <a:pt x="8867" y="14003"/>
                  <a:pt x="10019" y="15762"/>
                  <a:pt x="8982" y="16799"/>
                </a:cubicBezTo>
                <a:lnTo>
                  <a:pt x="5832" y="19938"/>
                </a:lnTo>
                <a:lnTo>
                  <a:pt x="5695" y="20086"/>
                </a:lnTo>
                <a:cubicBezTo>
                  <a:pt x="5639" y="20132"/>
                  <a:pt x="5593" y="20189"/>
                  <a:pt x="5548" y="20246"/>
                </a:cubicBezTo>
                <a:cubicBezTo>
                  <a:pt x="4774" y="21190"/>
                  <a:pt x="4865" y="22566"/>
                  <a:pt x="5741" y="23407"/>
                </a:cubicBezTo>
                <a:cubicBezTo>
                  <a:pt x="6192" y="23820"/>
                  <a:pt x="6763" y="24025"/>
                  <a:pt x="7334" y="24025"/>
                </a:cubicBezTo>
                <a:cubicBezTo>
                  <a:pt x="7943" y="24025"/>
                  <a:pt x="8553" y="23792"/>
                  <a:pt x="9017" y="23328"/>
                </a:cubicBezTo>
                <a:lnTo>
                  <a:pt x="15886" y="16447"/>
                </a:lnTo>
                <a:lnTo>
                  <a:pt x="15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8664112" y="659329"/>
            <a:ext cx="478566" cy="596347"/>
          </a:xfrm>
          <a:custGeom>
            <a:rect b="b" l="l" r="r" t="t"/>
            <a:pathLst>
              <a:path extrusionOk="0" h="10177" w="8167">
                <a:moveTo>
                  <a:pt x="8167" y="0"/>
                </a:moveTo>
                <a:lnTo>
                  <a:pt x="592" y="7564"/>
                </a:lnTo>
                <a:cubicBezTo>
                  <a:pt x="0" y="8166"/>
                  <a:pt x="0" y="9133"/>
                  <a:pt x="592" y="9725"/>
                </a:cubicBezTo>
                <a:cubicBezTo>
                  <a:pt x="893" y="10026"/>
                  <a:pt x="1285" y="10177"/>
                  <a:pt x="1678" y="10177"/>
                </a:cubicBezTo>
                <a:cubicBezTo>
                  <a:pt x="2070" y="10177"/>
                  <a:pt x="2463" y="10026"/>
                  <a:pt x="2764" y="9725"/>
                </a:cubicBezTo>
                <a:lnTo>
                  <a:pt x="8167" y="4322"/>
                </a:lnTo>
                <a:lnTo>
                  <a:pt x="81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0" y="668898"/>
            <a:ext cx="1080752" cy="1635300"/>
          </a:xfrm>
          <a:custGeom>
            <a:rect b="b" l="l" r="r" t="t"/>
            <a:pathLst>
              <a:path extrusionOk="0" h="24520" w="16205">
                <a:moveTo>
                  <a:pt x="8729" y="0"/>
                </a:moveTo>
                <a:cubicBezTo>
                  <a:pt x="8109" y="0"/>
                  <a:pt x="7488" y="239"/>
                  <a:pt x="7019" y="714"/>
                </a:cubicBezTo>
                <a:lnTo>
                  <a:pt x="1" y="7743"/>
                </a:lnTo>
                <a:lnTo>
                  <a:pt x="1" y="24520"/>
                </a:lnTo>
                <a:cubicBezTo>
                  <a:pt x="956" y="23564"/>
                  <a:pt x="15071" y="9449"/>
                  <a:pt x="15071" y="9449"/>
                </a:cubicBezTo>
                <a:cubicBezTo>
                  <a:pt x="16204" y="8316"/>
                  <a:pt x="15053" y="6350"/>
                  <a:pt x="13621" y="6350"/>
                </a:cubicBezTo>
                <a:cubicBezTo>
                  <a:pt x="13415" y="6350"/>
                  <a:pt x="13202" y="6391"/>
                  <a:pt x="12990" y="6481"/>
                </a:cubicBezTo>
                <a:cubicBezTo>
                  <a:pt x="12831" y="6561"/>
                  <a:pt x="12671" y="6652"/>
                  <a:pt x="12535" y="6777"/>
                </a:cubicBezTo>
                <a:lnTo>
                  <a:pt x="12478" y="6834"/>
                </a:lnTo>
                <a:cubicBezTo>
                  <a:pt x="11830" y="7482"/>
                  <a:pt x="11181" y="8130"/>
                  <a:pt x="10533" y="8778"/>
                </a:cubicBezTo>
                <a:cubicBezTo>
                  <a:pt x="10010" y="9302"/>
                  <a:pt x="9475" y="10121"/>
                  <a:pt x="8645" y="10212"/>
                </a:cubicBezTo>
                <a:cubicBezTo>
                  <a:pt x="8586" y="10219"/>
                  <a:pt x="8527" y="10222"/>
                  <a:pt x="8469" y="10222"/>
                </a:cubicBezTo>
                <a:cubicBezTo>
                  <a:pt x="7151" y="10222"/>
                  <a:pt x="5996" y="8436"/>
                  <a:pt x="7041" y="7379"/>
                </a:cubicBezTo>
                <a:lnTo>
                  <a:pt x="10260" y="4172"/>
                </a:lnTo>
                <a:lnTo>
                  <a:pt x="10397" y="4024"/>
                </a:lnTo>
                <a:cubicBezTo>
                  <a:pt x="10453" y="3967"/>
                  <a:pt x="10499" y="3910"/>
                  <a:pt x="10544" y="3854"/>
                </a:cubicBezTo>
                <a:cubicBezTo>
                  <a:pt x="11341" y="2898"/>
                  <a:pt x="11250" y="1499"/>
                  <a:pt x="10351" y="635"/>
                </a:cubicBezTo>
                <a:cubicBezTo>
                  <a:pt x="9894" y="211"/>
                  <a:pt x="9312" y="0"/>
                  <a:pt x="87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800" y="1393437"/>
            <a:ext cx="433968" cy="535274"/>
          </a:xfrm>
          <a:custGeom>
            <a:rect b="b" l="l" r="r" t="t"/>
            <a:pathLst>
              <a:path extrusionOk="0" h="8026" w="6507">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4_1">
    <p:spTree>
      <p:nvGrpSpPr>
        <p:cNvPr id="445" name="Shape 445"/>
        <p:cNvGrpSpPr/>
        <p:nvPr/>
      </p:nvGrpSpPr>
      <p:grpSpPr>
        <a:xfrm>
          <a:off x="0" y="0"/>
          <a:ext cx="0" cy="0"/>
          <a:chOff x="0" y="0"/>
          <a:chExt cx="0" cy="0"/>
        </a:xfrm>
      </p:grpSpPr>
      <p:sp>
        <p:nvSpPr>
          <p:cNvPr id="446" name="Google Shape;446;p21"/>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47" name="Google Shape;447;p21"/>
          <p:cNvSpPr txBox="1"/>
          <p:nvPr>
            <p:ph idx="1" type="subTitle"/>
          </p:nvPr>
        </p:nvSpPr>
        <p:spPr>
          <a:xfrm>
            <a:off x="713250" y="2579350"/>
            <a:ext cx="3734400" cy="2029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400"/>
              <a:buChar char="●"/>
              <a:defRPr/>
            </a:lvl1pPr>
            <a:lvl2pPr lvl="1" rtl="0">
              <a:spcBef>
                <a:spcPts val="1600"/>
              </a:spcBef>
              <a:spcAft>
                <a:spcPts val="0"/>
              </a:spcAft>
              <a:buSzPts val="1400"/>
              <a:buChar char="○"/>
              <a:defRPr sz="1400"/>
            </a:lvl2pPr>
            <a:lvl3pPr lvl="2" rtl="0">
              <a:spcBef>
                <a:spcPts val="1600"/>
              </a:spcBef>
              <a:spcAft>
                <a:spcPts val="0"/>
              </a:spcAft>
              <a:buSzPts val="1400"/>
              <a:buChar char="■"/>
              <a:defRPr sz="1400"/>
            </a:lvl3pPr>
            <a:lvl4pPr lvl="3" rtl="0">
              <a:spcBef>
                <a:spcPts val="1600"/>
              </a:spcBef>
              <a:spcAft>
                <a:spcPts val="0"/>
              </a:spcAft>
              <a:buSzPts val="1400"/>
              <a:buChar char="●"/>
              <a:defRPr sz="1400"/>
            </a:lvl4pPr>
            <a:lvl5pPr lvl="4" rtl="0">
              <a:spcBef>
                <a:spcPts val="1600"/>
              </a:spcBef>
              <a:spcAft>
                <a:spcPts val="0"/>
              </a:spcAft>
              <a:buSzPts val="1400"/>
              <a:buChar char="○"/>
              <a:defRPr sz="1400"/>
            </a:lvl5pPr>
            <a:lvl6pPr lvl="5" rtl="0">
              <a:spcBef>
                <a:spcPts val="1600"/>
              </a:spcBef>
              <a:spcAft>
                <a:spcPts val="0"/>
              </a:spcAft>
              <a:buSzPts val="1400"/>
              <a:buChar char="■"/>
              <a:defRPr sz="1400"/>
            </a:lvl6pPr>
            <a:lvl7pPr lvl="6" rtl="0">
              <a:spcBef>
                <a:spcPts val="1600"/>
              </a:spcBef>
              <a:spcAft>
                <a:spcPts val="0"/>
              </a:spcAft>
              <a:buSzPts val="1400"/>
              <a:buChar char="●"/>
              <a:defRPr sz="1400"/>
            </a:lvl7pPr>
            <a:lvl8pPr lvl="7" rtl="0">
              <a:spcBef>
                <a:spcPts val="1600"/>
              </a:spcBef>
              <a:spcAft>
                <a:spcPts val="0"/>
              </a:spcAft>
              <a:buSzPts val="1400"/>
              <a:buChar char="○"/>
              <a:defRPr sz="1400"/>
            </a:lvl8pPr>
            <a:lvl9pPr lvl="8" rtl="0">
              <a:spcBef>
                <a:spcPts val="1600"/>
              </a:spcBef>
              <a:spcAft>
                <a:spcPts val="1600"/>
              </a:spcAft>
              <a:buSzPts val="1400"/>
              <a:buChar char="■"/>
              <a:defRPr sz="1400"/>
            </a:lvl9pPr>
          </a:lstStyle>
          <a:p/>
        </p:txBody>
      </p:sp>
      <p:sp>
        <p:nvSpPr>
          <p:cNvPr id="448" name="Google Shape;448;p21"/>
          <p:cNvSpPr txBox="1"/>
          <p:nvPr>
            <p:ph idx="2" type="subTitle"/>
          </p:nvPr>
        </p:nvSpPr>
        <p:spPr>
          <a:xfrm>
            <a:off x="713250" y="2077350"/>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49" name="Google Shape;449;p21"/>
          <p:cNvSpPr txBox="1"/>
          <p:nvPr>
            <p:ph idx="3" type="subTitle"/>
          </p:nvPr>
        </p:nvSpPr>
        <p:spPr>
          <a:xfrm>
            <a:off x="4696325" y="2579325"/>
            <a:ext cx="3734400" cy="2029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1600"/>
              <a:buChar char="●"/>
              <a:defRPr/>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450" name="Google Shape;450;p21"/>
          <p:cNvSpPr txBox="1"/>
          <p:nvPr>
            <p:ph idx="4" type="subTitle"/>
          </p:nvPr>
        </p:nvSpPr>
        <p:spPr>
          <a:xfrm>
            <a:off x="4696325" y="2077350"/>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51" name="Google Shape;451;p21"/>
          <p:cNvSpPr/>
          <p:nvPr/>
        </p:nvSpPr>
        <p:spPr>
          <a:xfrm>
            <a:off x="4" y="1284700"/>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4" y="665759"/>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1"/>
          <p:cNvSpPr/>
          <p:nvPr/>
        </p:nvSpPr>
        <p:spPr>
          <a:xfrm>
            <a:off x="4" y="7"/>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
          <p:cNvSpPr/>
          <p:nvPr/>
        </p:nvSpPr>
        <p:spPr>
          <a:xfrm>
            <a:off x="226772" y="1132795"/>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72336" y="1040273"/>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93613" y="129076"/>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 y="1619848"/>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171344" y="751112"/>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8788419" y="61416"/>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8528509" y="5985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8639497" y="479295"/>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8295859" y="692578"/>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8522196" y="152144"/>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8682563" y="6052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8753886" y="728345"/>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8861304" y="620431"/>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8978230" y="512340"/>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rot="10800000">
            <a:off x="8137552" y="-11269"/>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4_1_1">
    <p:spTree>
      <p:nvGrpSpPr>
        <p:cNvPr id="469" name="Shape 469"/>
        <p:cNvGrpSpPr/>
        <p:nvPr/>
      </p:nvGrpSpPr>
      <p:grpSpPr>
        <a:xfrm>
          <a:off x="0" y="0"/>
          <a:ext cx="0" cy="0"/>
          <a:chOff x="0" y="0"/>
          <a:chExt cx="0" cy="0"/>
        </a:xfrm>
      </p:grpSpPr>
      <p:sp>
        <p:nvSpPr>
          <p:cNvPr id="470" name="Google Shape;470;p22"/>
          <p:cNvSpPr txBox="1"/>
          <p:nvPr>
            <p:ph idx="1" type="subTitle"/>
          </p:nvPr>
        </p:nvSpPr>
        <p:spPr>
          <a:xfrm>
            <a:off x="6190575" y="3251175"/>
            <a:ext cx="18312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71" name="Google Shape;471;p22"/>
          <p:cNvSpPr txBox="1"/>
          <p:nvPr>
            <p:ph idx="2" type="subTitle"/>
          </p:nvPr>
        </p:nvSpPr>
        <p:spPr>
          <a:xfrm>
            <a:off x="6190575" y="3970588"/>
            <a:ext cx="18312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472" name="Google Shape;472;p22"/>
          <p:cNvSpPr txBox="1"/>
          <p:nvPr>
            <p:ph idx="3" type="subTitle"/>
          </p:nvPr>
        </p:nvSpPr>
        <p:spPr>
          <a:xfrm>
            <a:off x="6190575" y="1470025"/>
            <a:ext cx="18312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73" name="Google Shape;473;p22"/>
          <p:cNvSpPr txBox="1"/>
          <p:nvPr>
            <p:ph idx="4" type="subTitle"/>
          </p:nvPr>
        </p:nvSpPr>
        <p:spPr>
          <a:xfrm>
            <a:off x="6190575" y="2189438"/>
            <a:ext cx="18312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474" name="Google Shape;474;p22"/>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5" name="Google Shape;475;p22"/>
          <p:cNvSpPr/>
          <p:nvPr/>
        </p:nvSpPr>
        <p:spPr>
          <a:xfrm>
            <a:off x="4" y="1284700"/>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2"/>
          <p:cNvSpPr/>
          <p:nvPr/>
        </p:nvSpPr>
        <p:spPr>
          <a:xfrm>
            <a:off x="4" y="665759"/>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2"/>
          <p:cNvSpPr/>
          <p:nvPr/>
        </p:nvSpPr>
        <p:spPr>
          <a:xfrm>
            <a:off x="4" y="7"/>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2"/>
          <p:cNvSpPr/>
          <p:nvPr/>
        </p:nvSpPr>
        <p:spPr>
          <a:xfrm>
            <a:off x="226772" y="1132795"/>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2"/>
          <p:cNvSpPr/>
          <p:nvPr/>
        </p:nvSpPr>
        <p:spPr>
          <a:xfrm>
            <a:off x="372336" y="1040273"/>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2"/>
          <p:cNvSpPr/>
          <p:nvPr/>
        </p:nvSpPr>
        <p:spPr>
          <a:xfrm>
            <a:off x="493613" y="129076"/>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4" y="1619848"/>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2"/>
          <p:cNvSpPr/>
          <p:nvPr/>
        </p:nvSpPr>
        <p:spPr>
          <a:xfrm>
            <a:off x="171344" y="751112"/>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2"/>
          <p:cNvSpPr/>
          <p:nvPr/>
        </p:nvSpPr>
        <p:spPr>
          <a:xfrm>
            <a:off x="8788419" y="61416"/>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2"/>
          <p:cNvSpPr/>
          <p:nvPr/>
        </p:nvSpPr>
        <p:spPr>
          <a:xfrm>
            <a:off x="8528509" y="5985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2"/>
          <p:cNvSpPr/>
          <p:nvPr/>
        </p:nvSpPr>
        <p:spPr>
          <a:xfrm>
            <a:off x="8639497" y="479295"/>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2"/>
          <p:cNvSpPr/>
          <p:nvPr/>
        </p:nvSpPr>
        <p:spPr>
          <a:xfrm>
            <a:off x="8295859" y="692578"/>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2"/>
          <p:cNvSpPr/>
          <p:nvPr/>
        </p:nvSpPr>
        <p:spPr>
          <a:xfrm>
            <a:off x="8522196" y="152144"/>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2"/>
          <p:cNvSpPr/>
          <p:nvPr/>
        </p:nvSpPr>
        <p:spPr>
          <a:xfrm>
            <a:off x="8682563" y="6052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2"/>
          <p:cNvSpPr/>
          <p:nvPr/>
        </p:nvSpPr>
        <p:spPr>
          <a:xfrm>
            <a:off x="8753886" y="728345"/>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2"/>
          <p:cNvSpPr/>
          <p:nvPr/>
        </p:nvSpPr>
        <p:spPr>
          <a:xfrm>
            <a:off x="8861304" y="620431"/>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a:off x="8978230" y="512340"/>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2"/>
          <p:cNvSpPr/>
          <p:nvPr/>
        </p:nvSpPr>
        <p:spPr>
          <a:xfrm rot="10800000">
            <a:off x="8137552" y="-11269"/>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
    <p:spTree>
      <p:nvGrpSpPr>
        <p:cNvPr id="493" name="Shape 493"/>
        <p:cNvGrpSpPr/>
        <p:nvPr/>
      </p:nvGrpSpPr>
      <p:grpSpPr>
        <a:xfrm>
          <a:off x="0" y="0"/>
          <a:ext cx="0" cy="0"/>
          <a:chOff x="0" y="0"/>
          <a:chExt cx="0" cy="0"/>
        </a:xfrm>
      </p:grpSpPr>
      <p:sp>
        <p:nvSpPr>
          <p:cNvPr id="494" name="Google Shape;494;p23"/>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5" name="Google Shape;495;p23"/>
          <p:cNvSpPr txBox="1"/>
          <p:nvPr>
            <p:ph idx="1" type="subTitle"/>
          </p:nvPr>
        </p:nvSpPr>
        <p:spPr>
          <a:xfrm>
            <a:off x="1045623" y="3111925"/>
            <a:ext cx="188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solidFill>
                  <a:schemeClr val="lt2"/>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96" name="Google Shape;496;p23"/>
          <p:cNvSpPr txBox="1"/>
          <p:nvPr>
            <p:ph idx="2" type="subTitle"/>
          </p:nvPr>
        </p:nvSpPr>
        <p:spPr>
          <a:xfrm>
            <a:off x="1045623" y="2619250"/>
            <a:ext cx="1882500" cy="4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solidFill>
                  <a:schemeClr val="lt2"/>
                </a:solidFill>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97" name="Google Shape;497;p23"/>
          <p:cNvSpPr txBox="1"/>
          <p:nvPr>
            <p:ph idx="3" type="subTitle"/>
          </p:nvPr>
        </p:nvSpPr>
        <p:spPr>
          <a:xfrm>
            <a:off x="3630750" y="3111925"/>
            <a:ext cx="188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solidFill>
                  <a:schemeClr val="lt2"/>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98" name="Google Shape;498;p23"/>
          <p:cNvSpPr txBox="1"/>
          <p:nvPr>
            <p:ph idx="4" type="subTitle"/>
          </p:nvPr>
        </p:nvSpPr>
        <p:spPr>
          <a:xfrm>
            <a:off x="3630750" y="2619250"/>
            <a:ext cx="1882500" cy="4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solidFill>
                  <a:schemeClr val="lt2"/>
                </a:solidFill>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99" name="Google Shape;499;p23"/>
          <p:cNvSpPr txBox="1"/>
          <p:nvPr>
            <p:ph idx="5" type="subTitle"/>
          </p:nvPr>
        </p:nvSpPr>
        <p:spPr>
          <a:xfrm>
            <a:off x="6215873" y="3111925"/>
            <a:ext cx="188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solidFill>
                  <a:schemeClr val="lt2"/>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00" name="Google Shape;500;p23"/>
          <p:cNvSpPr txBox="1"/>
          <p:nvPr>
            <p:ph idx="6" type="subTitle"/>
          </p:nvPr>
        </p:nvSpPr>
        <p:spPr>
          <a:xfrm>
            <a:off x="6215873" y="2619250"/>
            <a:ext cx="1882500" cy="4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solidFill>
                  <a:schemeClr val="lt2"/>
                </a:solidFill>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01" name="Google Shape;501;p23"/>
          <p:cNvSpPr/>
          <p:nvPr/>
        </p:nvSpPr>
        <p:spPr>
          <a:xfrm rot="10800000">
            <a:off x="8906882" y="3524975"/>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rot="10800000">
            <a:off x="8632692" y="3832985"/>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rot="10800000">
            <a:off x="8369274" y="4287140"/>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
          <p:cNvSpPr/>
          <p:nvPr/>
        </p:nvSpPr>
        <p:spPr>
          <a:xfrm rot="10800000">
            <a:off x="8762450" y="3852166"/>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3"/>
          <p:cNvSpPr/>
          <p:nvPr/>
        </p:nvSpPr>
        <p:spPr>
          <a:xfrm rot="10800000">
            <a:off x="8656369" y="4011277"/>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rot="10800000">
            <a:off x="8113310" y="4482321"/>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rot="10800000">
            <a:off x="9003985" y="3367581"/>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rot="10800000">
            <a:off x="8718582" y="4158133"/>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rot="10800000">
            <a:off x="4" y="4728932"/>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rot="10800000">
            <a:off x="535676" y="44681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rot="10800000">
            <a:off x="408394" y="4586497"/>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rot="10800000">
            <a:off x="647658" y="4246714"/>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rot="10800000">
            <a:off x="462038" y="4827371"/>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3"/>
          <p:cNvSpPr/>
          <p:nvPr/>
        </p:nvSpPr>
        <p:spPr>
          <a:xfrm rot="10800000">
            <a:off x="361758" y="499229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3"/>
          <p:cNvSpPr/>
          <p:nvPr/>
        </p:nvSpPr>
        <p:spPr>
          <a:xfrm rot="10800000">
            <a:off x="225719" y="4290191"/>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rot="10800000">
            <a:off x="118230" y="4398105"/>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p:nvPr/>
        </p:nvSpPr>
        <p:spPr>
          <a:xfrm rot="10800000">
            <a:off x="31842" y="4505913"/>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3"/>
          <p:cNvSpPr/>
          <p:nvPr/>
        </p:nvSpPr>
        <p:spPr>
          <a:xfrm>
            <a:off x="652050" y="4920506"/>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9">
    <p:spTree>
      <p:nvGrpSpPr>
        <p:cNvPr id="519" name="Shape 519"/>
        <p:cNvGrpSpPr/>
        <p:nvPr/>
      </p:nvGrpSpPr>
      <p:grpSpPr>
        <a:xfrm>
          <a:off x="0" y="0"/>
          <a:ext cx="0" cy="0"/>
          <a:chOff x="0" y="0"/>
          <a:chExt cx="0" cy="0"/>
        </a:xfrm>
      </p:grpSpPr>
      <p:sp>
        <p:nvSpPr>
          <p:cNvPr id="520" name="Google Shape;520;p24"/>
          <p:cNvSpPr txBox="1"/>
          <p:nvPr>
            <p:ph idx="1" type="subTitle"/>
          </p:nvPr>
        </p:nvSpPr>
        <p:spPr>
          <a:xfrm>
            <a:off x="4668044" y="1655425"/>
            <a:ext cx="2445000" cy="640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lgn="r">
              <a:spcBef>
                <a:spcPts val="1600"/>
              </a:spcBef>
              <a:spcAft>
                <a:spcPts val="0"/>
              </a:spcAft>
              <a:buSzPts val="1600"/>
              <a:buNone/>
              <a:defRPr sz="1600"/>
            </a:lvl2pPr>
            <a:lvl3pPr lvl="2" rtl="0" algn="r">
              <a:spcBef>
                <a:spcPts val="1600"/>
              </a:spcBef>
              <a:spcAft>
                <a:spcPts val="0"/>
              </a:spcAft>
              <a:buSzPts val="1600"/>
              <a:buNone/>
              <a:defRPr sz="1600"/>
            </a:lvl3pPr>
            <a:lvl4pPr lvl="3" rtl="0" algn="r">
              <a:spcBef>
                <a:spcPts val="1600"/>
              </a:spcBef>
              <a:spcAft>
                <a:spcPts val="0"/>
              </a:spcAft>
              <a:buSzPts val="1600"/>
              <a:buNone/>
              <a:defRPr sz="1600"/>
            </a:lvl4pPr>
            <a:lvl5pPr lvl="4" rtl="0" algn="r">
              <a:spcBef>
                <a:spcPts val="1600"/>
              </a:spcBef>
              <a:spcAft>
                <a:spcPts val="0"/>
              </a:spcAft>
              <a:buSzPts val="1600"/>
              <a:buNone/>
              <a:defRPr sz="1600"/>
            </a:lvl5pPr>
            <a:lvl6pPr lvl="5" rtl="0" algn="r">
              <a:spcBef>
                <a:spcPts val="1600"/>
              </a:spcBef>
              <a:spcAft>
                <a:spcPts val="0"/>
              </a:spcAft>
              <a:buSzPts val="1600"/>
              <a:buNone/>
              <a:defRPr sz="1600"/>
            </a:lvl6pPr>
            <a:lvl7pPr lvl="6" rtl="0" algn="r">
              <a:spcBef>
                <a:spcPts val="1600"/>
              </a:spcBef>
              <a:spcAft>
                <a:spcPts val="0"/>
              </a:spcAft>
              <a:buSzPts val="1600"/>
              <a:buNone/>
              <a:defRPr sz="1600"/>
            </a:lvl7pPr>
            <a:lvl8pPr lvl="7" rtl="0" algn="r">
              <a:spcBef>
                <a:spcPts val="1600"/>
              </a:spcBef>
              <a:spcAft>
                <a:spcPts val="0"/>
              </a:spcAft>
              <a:buSzPts val="1600"/>
              <a:buNone/>
              <a:defRPr sz="1600"/>
            </a:lvl8pPr>
            <a:lvl9pPr lvl="8" rtl="0" algn="r">
              <a:spcBef>
                <a:spcPts val="1600"/>
              </a:spcBef>
              <a:spcAft>
                <a:spcPts val="1600"/>
              </a:spcAft>
              <a:buSzPts val="1600"/>
              <a:buNone/>
              <a:defRPr sz="1600"/>
            </a:lvl9pPr>
          </a:lstStyle>
          <a:p/>
        </p:txBody>
      </p:sp>
      <p:sp>
        <p:nvSpPr>
          <p:cNvPr id="521" name="Google Shape;521;p24"/>
          <p:cNvSpPr txBox="1"/>
          <p:nvPr>
            <p:ph idx="2" type="subTitle"/>
          </p:nvPr>
        </p:nvSpPr>
        <p:spPr>
          <a:xfrm>
            <a:off x="4489544" y="1249500"/>
            <a:ext cx="2623500" cy="37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b="1" sz="2000">
                <a:latin typeface="Kanit"/>
                <a:ea typeface="Kanit"/>
                <a:cs typeface="Kanit"/>
                <a:sym typeface="Kanit"/>
              </a:defRPr>
            </a:lvl1pPr>
            <a:lvl2pPr lvl="1" rtl="0" algn="r">
              <a:spcBef>
                <a:spcPts val="1600"/>
              </a:spcBef>
              <a:spcAft>
                <a:spcPts val="0"/>
              </a:spcAft>
              <a:buSzPts val="3000"/>
              <a:buNone/>
              <a:defRPr sz="3000"/>
            </a:lvl2pPr>
            <a:lvl3pPr lvl="2" rtl="0" algn="r">
              <a:spcBef>
                <a:spcPts val="1600"/>
              </a:spcBef>
              <a:spcAft>
                <a:spcPts val="0"/>
              </a:spcAft>
              <a:buSzPts val="3000"/>
              <a:buNone/>
              <a:defRPr sz="3000"/>
            </a:lvl3pPr>
            <a:lvl4pPr lvl="3" rtl="0" algn="r">
              <a:spcBef>
                <a:spcPts val="1600"/>
              </a:spcBef>
              <a:spcAft>
                <a:spcPts val="0"/>
              </a:spcAft>
              <a:buSzPts val="3000"/>
              <a:buNone/>
              <a:defRPr sz="3000"/>
            </a:lvl4pPr>
            <a:lvl5pPr lvl="4" rtl="0" algn="r">
              <a:spcBef>
                <a:spcPts val="1600"/>
              </a:spcBef>
              <a:spcAft>
                <a:spcPts val="0"/>
              </a:spcAft>
              <a:buSzPts val="3000"/>
              <a:buNone/>
              <a:defRPr sz="3000"/>
            </a:lvl5pPr>
            <a:lvl6pPr lvl="5" rtl="0" algn="r">
              <a:spcBef>
                <a:spcPts val="1600"/>
              </a:spcBef>
              <a:spcAft>
                <a:spcPts val="0"/>
              </a:spcAft>
              <a:buSzPts val="3000"/>
              <a:buNone/>
              <a:defRPr sz="3000"/>
            </a:lvl6pPr>
            <a:lvl7pPr lvl="6" rtl="0" algn="r">
              <a:spcBef>
                <a:spcPts val="1600"/>
              </a:spcBef>
              <a:spcAft>
                <a:spcPts val="0"/>
              </a:spcAft>
              <a:buSzPts val="3000"/>
              <a:buNone/>
              <a:defRPr sz="3000"/>
            </a:lvl7pPr>
            <a:lvl8pPr lvl="7" rtl="0" algn="r">
              <a:spcBef>
                <a:spcPts val="1600"/>
              </a:spcBef>
              <a:spcAft>
                <a:spcPts val="0"/>
              </a:spcAft>
              <a:buSzPts val="3000"/>
              <a:buNone/>
              <a:defRPr sz="3000"/>
            </a:lvl8pPr>
            <a:lvl9pPr lvl="8" rtl="0" algn="r">
              <a:spcBef>
                <a:spcPts val="1600"/>
              </a:spcBef>
              <a:spcAft>
                <a:spcPts val="1600"/>
              </a:spcAft>
              <a:buSzPts val="3000"/>
              <a:buNone/>
              <a:defRPr sz="3000"/>
            </a:lvl9pPr>
          </a:lstStyle>
          <a:p/>
        </p:txBody>
      </p:sp>
      <p:sp>
        <p:nvSpPr>
          <p:cNvPr id="522" name="Google Shape;522;p24"/>
          <p:cNvSpPr txBox="1"/>
          <p:nvPr>
            <p:ph idx="3" type="subTitle"/>
          </p:nvPr>
        </p:nvSpPr>
        <p:spPr>
          <a:xfrm>
            <a:off x="4668044" y="2847475"/>
            <a:ext cx="2445000" cy="640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lgn="r">
              <a:spcBef>
                <a:spcPts val="1600"/>
              </a:spcBef>
              <a:spcAft>
                <a:spcPts val="0"/>
              </a:spcAft>
              <a:buSzPts val="1600"/>
              <a:buNone/>
              <a:defRPr sz="1600"/>
            </a:lvl2pPr>
            <a:lvl3pPr lvl="2" rtl="0" algn="r">
              <a:spcBef>
                <a:spcPts val="1600"/>
              </a:spcBef>
              <a:spcAft>
                <a:spcPts val="0"/>
              </a:spcAft>
              <a:buSzPts val="1600"/>
              <a:buNone/>
              <a:defRPr sz="1600"/>
            </a:lvl3pPr>
            <a:lvl4pPr lvl="3" rtl="0" algn="r">
              <a:spcBef>
                <a:spcPts val="1600"/>
              </a:spcBef>
              <a:spcAft>
                <a:spcPts val="0"/>
              </a:spcAft>
              <a:buSzPts val="1600"/>
              <a:buNone/>
              <a:defRPr sz="1600"/>
            </a:lvl4pPr>
            <a:lvl5pPr lvl="4" rtl="0" algn="r">
              <a:spcBef>
                <a:spcPts val="1600"/>
              </a:spcBef>
              <a:spcAft>
                <a:spcPts val="0"/>
              </a:spcAft>
              <a:buSzPts val="1600"/>
              <a:buNone/>
              <a:defRPr sz="1600"/>
            </a:lvl5pPr>
            <a:lvl6pPr lvl="5" rtl="0" algn="r">
              <a:spcBef>
                <a:spcPts val="1600"/>
              </a:spcBef>
              <a:spcAft>
                <a:spcPts val="0"/>
              </a:spcAft>
              <a:buSzPts val="1600"/>
              <a:buNone/>
              <a:defRPr sz="1600"/>
            </a:lvl6pPr>
            <a:lvl7pPr lvl="6" rtl="0" algn="r">
              <a:spcBef>
                <a:spcPts val="1600"/>
              </a:spcBef>
              <a:spcAft>
                <a:spcPts val="0"/>
              </a:spcAft>
              <a:buSzPts val="1600"/>
              <a:buNone/>
              <a:defRPr sz="1600"/>
            </a:lvl7pPr>
            <a:lvl8pPr lvl="7" rtl="0" algn="r">
              <a:spcBef>
                <a:spcPts val="1600"/>
              </a:spcBef>
              <a:spcAft>
                <a:spcPts val="0"/>
              </a:spcAft>
              <a:buSzPts val="1600"/>
              <a:buNone/>
              <a:defRPr sz="1600"/>
            </a:lvl8pPr>
            <a:lvl9pPr lvl="8" rtl="0" algn="r">
              <a:spcBef>
                <a:spcPts val="1600"/>
              </a:spcBef>
              <a:spcAft>
                <a:spcPts val="1600"/>
              </a:spcAft>
              <a:buSzPts val="1600"/>
              <a:buNone/>
              <a:defRPr sz="1600"/>
            </a:lvl9pPr>
          </a:lstStyle>
          <a:p/>
        </p:txBody>
      </p:sp>
      <p:sp>
        <p:nvSpPr>
          <p:cNvPr id="523" name="Google Shape;523;p24"/>
          <p:cNvSpPr txBox="1"/>
          <p:nvPr>
            <p:ph idx="4" type="subTitle"/>
          </p:nvPr>
        </p:nvSpPr>
        <p:spPr>
          <a:xfrm>
            <a:off x="4489544" y="2441550"/>
            <a:ext cx="2623500" cy="37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b="1" sz="2000">
                <a:latin typeface="Kanit"/>
                <a:ea typeface="Kanit"/>
                <a:cs typeface="Kanit"/>
                <a:sym typeface="Kanit"/>
              </a:defRPr>
            </a:lvl1pPr>
            <a:lvl2pPr lvl="1" rtl="0" algn="r">
              <a:spcBef>
                <a:spcPts val="1600"/>
              </a:spcBef>
              <a:spcAft>
                <a:spcPts val="0"/>
              </a:spcAft>
              <a:buSzPts val="3000"/>
              <a:buNone/>
              <a:defRPr sz="3000"/>
            </a:lvl2pPr>
            <a:lvl3pPr lvl="2" rtl="0" algn="r">
              <a:spcBef>
                <a:spcPts val="1600"/>
              </a:spcBef>
              <a:spcAft>
                <a:spcPts val="0"/>
              </a:spcAft>
              <a:buSzPts val="3000"/>
              <a:buNone/>
              <a:defRPr sz="3000"/>
            </a:lvl3pPr>
            <a:lvl4pPr lvl="3" rtl="0" algn="r">
              <a:spcBef>
                <a:spcPts val="1600"/>
              </a:spcBef>
              <a:spcAft>
                <a:spcPts val="0"/>
              </a:spcAft>
              <a:buSzPts val="3000"/>
              <a:buNone/>
              <a:defRPr sz="3000"/>
            </a:lvl4pPr>
            <a:lvl5pPr lvl="4" rtl="0" algn="r">
              <a:spcBef>
                <a:spcPts val="1600"/>
              </a:spcBef>
              <a:spcAft>
                <a:spcPts val="0"/>
              </a:spcAft>
              <a:buSzPts val="3000"/>
              <a:buNone/>
              <a:defRPr sz="3000"/>
            </a:lvl5pPr>
            <a:lvl6pPr lvl="5" rtl="0" algn="r">
              <a:spcBef>
                <a:spcPts val="1600"/>
              </a:spcBef>
              <a:spcAft>
                <a:spcPts val="0"/>
              </a:spcAft>
              <a:buSzPts val="3000"/>
              <a:buNone/>
              <a:defRPr sz="3000"/>
            </a:lvl6pPr>
            <a:lvl7pPr lvl="6" rtl="0" algn="r">
              <a:spcBef>
                <a:spcPts val="1600"/>
              </a:spcBef>
              <a:spcAft>
                <a:spcPts val="0"/>
              </a:spcAft>
              <a:buSzPts val="3000"/>
              <a:buNone/>
              <a:defRPr sz="3000"/>
            </a:lvl7pPr>
            <a:lvl8pPr lvl="7" rtl="0" algn="r">
              <a:spcBef>
                <a:spcPts val="1600"/>
              </a:spcBef>
              <a:spcAft>
                <a:spcPts val="0"/>
              </a:spcAft>
              <a:buSzPts val="3000"/>
              <a:buNone/>
              <a:defRPr sz="3000"/>
            </a:lvl8pPr>
            <a:lvl9pPr lvl="8" rtl="0" algn="r">
              <a:spcBef>
                <a:spcPts val="1600"/>
              </a:spcBef>
              <a:spcAft>
                <a:spcPts val="1600"/>
              </a:spcAft>
              <a:buSzPts val="3000"/>
              <a:buNone/>
              <a:defRPr sz="3000"/>
            </a:lvl9pPr>
          </a:lstStyle>
          <a:p/>
        </p:txBody>
      </p:sp>
      <p:sp>
        <p:nvSpPr>
          <p:cNvPr id="524" name="Google Shape;524;p24"/>
          <p:cNvSpPr txBox="1"/>
          <p:nvPr>
            <p:ph idx="5" type="subTitle"/>
          </p:nvPr>
        </p:nvSpPr>
        <p:spPr>
          <a:xfrm>
            <a:off x="4668044" y="4039525"/>
            <a:ext cx="2445000" cy="640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lgn="r">
              <a:spcBef>
                <a:spcPts val="1600"/>
              </a:spcBef>
              <a:spcAft>
                <a:spcPts val="0"/>
              </a:spcAft>
              <a:buSzPts val="1600"/>
              <a:buNone/>
              <a:defRPr sz="1600"/>
            </a:lvl2pPr>
            <a:lvl3pPr lvl="2" rtl="0" algn="r">
              <a:spcBef>
                <a:spcPts val="1600"/>
              </a:spcBef>
              <a:spcAft>
                <a:spcPts val="0"/>
              </a:spcAft>
              <a:buSzPts val="1600"/>
              <a:buNone/>
              <a:defRPr sz="1600"/>
            </a:lvl3pPr>
            <a:lvl4pPr lvl="3" rtl="0" algn="r">
              <a:spcBef>
                <a:spcPts val="1600"/>
              </a:spcBef>
              <a:spcAft>
                <a:spcPts val="0"/>
              </a:spcAft>
              <a:buSzPts val="1600"/>
              <a:buNone/>
              <a:defRPr sz="1600"/>
            </a:lvl4pPr>
            <a:lvl5pPr lvl="4" rtl="0" algn="r">
              <a:spcBef>
                <a:spcPts val="1600"/>
              </a:spcBef>
              <a:spcAft>
                <a:spcPts val="0"/>
              </a:spcAft>
              <a:buSzPts val="1600"/>
              <a:buNone/>
              <a:defRPr sz="1600"/>
            </a:lvl5pPr>
            <a:lvl6pPr lvl="5" rtl="0" algn="r">
              <a:spcBef>
                <a:spcPts val="1600"/>
              </a:spcBef>
              <a:spcAft>
                <a:spcPts val="0"/>
              </a:spcAft>
              <a:buSzPts val="1600"/>
              <a:buNone/>
              <a:defRPr sz="1600"/>
            </a:lvl6pPr>
            <a:lvl7pPr lvl="6" rtl="0" algn="r">
              <a:spcBef>
                <a:spcPts val="1600"/>
              </a:spcBef>
              <a:spcAft>
                <a:spcPts val="0"/>
              </a:spcAft>
              <a:buSzPts val="1600"/>
              <a:buNone/>
              <a:defRPr sz="1600"/>
            </a:lvl7pPr>
            <a:lvl8pPr lvl="7" rtl="0" algn="r">
              <a:spcBef>
                <a:spcPts val="1600"/>
              </a:spcBef>
              <a:spcAft>
                <a:spcPts val="0"/>
              </a:spcAft>
              <a:buSzPts val="1600"/>
              <a:buNone/>
              <a:defRPr sz="1600"/>
            </a:lvl8pPr>
            <a:lvl9pPr lvl="8" rtl="0" algn="r">
              <a:spcBef>
                <a:spcPts val="1600"/>
              </a:spcBef>
              <a:spcAft>
                <a:spcPts val="1600"/>
              </a:spcAft>
              <a:buSzPts val="1600"/>
              <a:buNone/>
              <a:defRPr sz="1600"/>
            </a:lvl9pPr>
          </a:lstStyle>
          <a:p/>
        </p:txBody>
      </p:sp>
      <p:sp>
        <p:nvSpPr>
          <p:cNvPr id="525" name="Google Shape;525;p24"/>
          <p:cNvSpPr txBox="1"/>
          <p:nvPr>
            <p:ph idx="6" type="subTitle"/>
          </p:nvPr>
        </p:nvSpPr>
        <p:spPr>
          <a:xfrm>
            <a:off x="4489544" y="3633600"/>
            <a:ext cx="2623500" cy="37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b="1" sz="2000">
                <a:latin typeface="Kanit"/>
                <a:ea typeface="Kanit"/>
                <a:cs typeface="Kanit"/>
                <a:sym typeface="Kanit"/>
              </a:defRPr>
            </a:lvl1pPr>
            <a:lvl2pPr lvl="1" rtl="0" algn="r">
              <a:spcBef>
                <a:spcPts val="1600"/>
              </a:spcBef>
              <a:spcAft>
                <a:spcPts val="0"/>
              </a:spcAft>
              <a:buSzPts val="3000"/>
              <a:buNone/>
              <a:defRPr sz="3000"/>
            </a:lvl2pPr>
            <a:lvl3pPr lvl="2" rtl="0" algn="r">
              <a:spcBef>
                <a:spcPts val="1600"/>
              </a:spcBef>
              <a:spcAft>
                <a:spcPts val="0"/>
              </a:spcAft>
              <a:buSzPts val="3000"/>
              <a:buNone/>
              <a:defRPr sz="3000"/>
            </a:lvl3pPr>
            <a:lvl4pPr lvl="3" rtl="0" algn="r">
              <a:spcBef>
                <a:spcPts val="1600"/>
              </a:spcBef>
              <a:spcAft>
                <a:spcPts val="0"/>
              </a:spcAft>
              <a:buSzPts val="3000"/>
              <a:buNone/>
              <a:defRPr sz="3000"/>
            </a:lvl4pPr>
            <a:lvl5pPr lvl="4" rtl="0" algn="r">
              <a:spcBef>
                <a:spcPts val="1600"/>
              </a:spcBef>
              <a:spcAft>
                <a:spcPts val="0"/>
              </a:spcAft>
              <a:buSzPts val="3000"/>
              <a:buNone/>
              <a:defRPr sz="3000"/>
            </a:lvl5pPr>
            <a:lvl6pPr lvl="5" rtl="0" algn="r">
              <a:spcBef>
                <a:spcPts val="1600"/>
              </a:spcBef>
              <a:spcAft>
                <a:spcPts val="0"/>
              </a:spcAft>
              <a:buSzPts val="3000"/>
              <a:buNone/>
              <a:defRPr sz="3000"/>
            </a:lvl6pPr>
            <a:lvl7pPr lvl="6" rtl="0" algn="r">
              <a:spcBef>
                <a:spcPts val="1600"/>
              </a:spcBef>
              <a:spcAft>
                <a:spcPts val="0"/>
              </a:spcAft>
              <a:buSzPts val="3000"/>
              <a:buNone/>
              <a:defRPr sz="3000"/>
            </a:lvl7pPr>
            <a:lvl8pPr lvl="7" rtl="0" algn="r">
              <a:spcBef>
                <a:spcPts val="1600"/>
              </a:spcBef>
              <a:spcAft>
                <a:spcPts val="0"/>
              </a:spcAft>
              <a:buSzPts val="3000"/>
              <a:buNone/>
              <a:defRPr sz="3000"/>
            </a:lvl8pPr>
            <a:lvl9pPr lvl="8" rtl="0" algn="r">
              <a:spcBef>
                <a:spcPts val="1600"/>
              </a:spcBef>
              <a:spcAft>
                <a:spcPts val="1600"/>
              </a:spcAft>
              <a:buSzPts val="3000"/>
              <a:buNone/>
              <a:defRPr sz="3000"/>
            </a:lvl9pPr>
          </a:lstStyle>
          <a:p/>
        </p:txBody>
      </p:sp>
      <p:sp>
        <p:nvSpPr>
          <p:cNvPr id="526" name="Google Shape;526;p24"/>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27" name="Google Shape;527;p24"/>
          <p:cNvSpPr/>
          <p:nvPr/>
        </p:nvSpPr>
        <p:spPr>
          <a:xfrm>
            <a:off x="7499" y="1269231"/>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
          <p:cNvSpPr/>
          <p:nvPr/>
        </p:nvSpPr>
        <p:spPr>
          <a:xfrm>
            <a:off x="7499" y="650290"/>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a:off x="7499" y="-15462"/>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4"/>
          <p:cNvSpPr/>
          <p:nvPr/>
        </p:nvSpPr>
        <p:spPr>
          <a:xfrm>
            <a:off x="234267" y="1117326"/>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4"/>
          <p:cNvSpPr/>
          <p:nvPr/>
        </p:nvSpPr>
        <p:spPr>
          <a:xfrm>
            <a:off x="379831" y="1024804"/>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4"/>
          <p:cNvSpPr/>
          <p:nvPr/>
        </p:nvSpPr>
        <p:spPr>
          <a:xfrm>
            <a:off x="501108" y="113607"/>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4"/>
          <p:cNvSpPr/>
          <p:nvPr/>
        </p:nvSpPr>
        <p:spPr>
          <a:xfrm>
            <a:off x="7499" y="1604379"/>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4"/>
          <p:cNvSpPr/>
          <p:nvPr/>
        </p:nvSpPr>
        <p:spPr>
          <a:xfrm>
            <a:off x="178838" y="735643"/>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
          <p:cNvSpPr/>
          <p:nvPr/>
        </p:nvSpPr>
        <p:spPr>
          <a:xfrm>
            <a:off x="8795914" y="45947"/>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4"/>
          <p:cNvSpPr/>
          <p:nvPr/>
        </p:nvSpPr>
        <p:spPr>
          <a:xfrm>
            <a:off x="8536004" y="583051"/>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4"/>
          <p:cNvSpPr/>
          <p:nvPr/>
        </p:nvSpPr>
        <p:spPr>
          <a:xfrm>
            <a:off x="8646992" y="463826"/>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
          <p:cNvSpPr/>
          <p:nvPr/>
        </p:nvSpPr>
        <p:spPr>
          <a:xfrm>
            <a:off x="8303354" y="677109"/>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8529691" y="136675"/>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8690058" y="45056"/>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8761381" y="712876"/>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4"/>
          <p:cNvSpPr/>
          <p:nvPr/>
        </p:nvSpPr>
        <p:spPr>
          <a:xfrm>
            <a:off x="8868799" y="604962"/>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8985725" y="496871"/>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4"/>
          <p:cNvSpPr/>
          <p:nvPr/>
        </p:nvSpPr>
        <p:spPr>
          <a:xfrm rot="10800000">
            <a:off x="8145047" y="-26738"/>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4"/>
          <p:cNvSpPr/>
          <p:nvPr/>
        </p:nvSpPr>
        <p:spPr>
          <a:xfrm rot="10800000">
            <a:off x="-5" y="4533238"/>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4"/>
          <p:cNvSpPr/>
          <p:nvPr/>
        </p:nvSpPr>
        <p:spPr>
          <a:xfrm>
            <a:off x="8052502" y="5003417"/>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4"/>
          <p:cNvSpPr/>
          <p:nvPr/>
        </p:nvSpPr>
        <p:spPr>
          <a:xfrm>
            <a:off x="8568736" y="4792598"/>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4"/>
          <p:cNvSpPr/>
          <p:nvPr/>
        </p:nvSpPr>
        <p:spPr>
          <a:xfrm>
            <a:off x="8637948" y="4646894"/>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4"/>
          <p:cNvSpPr/>
          <p:nvPr/>
        </p:nvSpPr>
        <p:spPr>
          <a:xfrm>
            <a:off x="8790124" y="4491232"/>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4"/>
          <p:cNvSpPr/>
          <p:nvPr/>
        </p:nvSpPr>
        <p:spPr>
          <a:xfrm>
            <a:off x="8937193" y="4335417"/>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4"/>
          <p:cNvSpPr/>
          <p:nvPr/>
        </p:nvSpPr>
        <p:spPr>
          <a:xfrm>
            <a:off x="8333597" y="4770100"/>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4"/>
          <p:cNvSpPr/>
          <p:nvPr/>
        </p:nvSpPr>
        <p:spPr>
          <a:xfrm flipH="1" rot="5400000">
            <a:off x="-51706" y="4734948"/>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4"/>
          <p:cNvSpPr/>
          <p:nvPr/>
        </p:nvSpPr>
        <p:spPr>
          <a:xfrm flipH="1" rot="-5400000">
            <a:off x="-11299" y="4099488"/>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4"/>
          <p:cNvSpPr/>
          <p:nvPr/>
        </p:nvSpPr>
        <p:spPr>
          <a:xfrm>
            <a:off x="8712216" y="5074449"/>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8828294" y="4933043"/>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flipH="1" rot="5400000">
            <a:off x="822914" y="4477480"/>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flipH="1" rot="5400000">
            <a:off x="940348" y="4377042"/>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
    <p:spTree>
      <p:nvGrpSpPr>
        <p:cNvPr id="558" name="Shape 558"/>
        <p:cNvGrpSpPr/>
        <p:nvPr/>
      </p:nvGrpSpPr>
      <p:grpSpPr>
        <a:xfrm>
          <a:off x="0" y="0"/>
          <a:ext cx="0" cy="0"/>
          <a:chOff x="0" y="0"/>
          <a:chExt cx="0" cy="0"/>
        </a:xfrm>
      </p:grpSpPr>
      <p:sp>
        <p:nvSpPr>
          <p:cNvPr id="559" name="Google Shape;559;p25"/>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60" name="Google Shape;560;p25"/>
          <p:cNvSpPr txBox="1"/>
          <p:nvPr>
            <p:ph idx="1" type="subTitle"/>
          </p:nvPr>
        </p:nvSpPr>
        <p:spPr>
          <a:xfrm>
            <a:off x="2648222" y="3968075"/>
            <a:ext cx="191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61" name="Google Shape;561;p25"/>
          <p:cNvSpPr txBox="1"/>
          <p:nvPr>
            <p:ph idx="2" type="subTitle"/>
          </p:nvPr>
        </p:nvSpPr>
        <p:spPr>
          <a:xfrm>
            <a:off x="2648242" y="3281050"/>
            <a:ext cx="19125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62" name="Google Shape;562;p25"/>
          <p:cNvSpPr txBox="1"/>
          <p:nvPr>
            <p:ph idx="3" type="subTitle"/>
          </p:nvPr>
        </p:nvSpPr>
        <p:spPr>
          <a:xfrm>
            <a:off x="4583230" y="3968075"/>
            <a:ext cx="191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63" name="Google Shape;563;p25"/>
          <p:cNvSpPr txBox="1"/>
          <p:nvPr>
            <p:ph idx="4" type="subTitle"/>
          </p:nvPr>
        </p:nvSpPr>
        <p:spPr>
          <a:xfrm>
            <a:off x="4583259" y="3281050"/>
            <a:ext cx="19125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64" name="Google Shape;564;p25"/>
          <p:cNvSpPr txBox="1"/>
          <p:nvPr>
            <p:ph idx="5" type="subTitle"/>
          </p:nvPr>
        </p:nvSpPr>
        <p:spPr>
          <a:xfrm>
            <a:off x="6518239" y="3968075"/>
            <a:ext cx="191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65" name="Google Shape;565;p25"/>
          <p:cNvSpPr txBox="1"/>
          <p:nvPr>
            <p:ph idx="6" type="subTitle"/>
          </p:nvPr>
        </p:nvSpPr>
        <p:spPr>
          <a:xfrm>
            <a:off x="6518250" y="3281050"/>
            <a:ext cx="19125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66" name="Google Shape;566;p25"/>
          <p:cNvSpPr txBox="1"/>
          <p:nvPr>
            <p:ph idx="7" type="subTitle"/>
          </p:nvPr>
        </p:nvSpPr>
        <p:spPr>
          <a:xfrm>
            <a:off x="713213" y="3968075"/>
            <a:ext cx="19125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67" name="Google Shape;567;p25"/>
          <p:cNvSpPr txBox="1"/>
          <p:nvPr>
            <p:ph idx="8" type="subTitle"/>
          </p:nvPr>
        </p:nvSpPr>
        <p:spPr>
          <a:xfrm>
            <a:off x="713226" y="3281050"/>
            <a:ext cx="19125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68" name="Google Shape;568;p25"/>
          <p:cNvSpPr/>
          <p:nvPr/>
        </p:nvSpPr>
        <p:spPr>
          <a:xfrm>
            <a:off x="8306270" y="-26738"/>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5"/>
          <p:cNvSpPr/>
          <p:nvPr/>
        </p:nvSpPr>
        <p:spPr>
          <a:xfrm rot="10800000">
            <a:off x="791450" y="10"/>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5"/>
          <p:cNvSpPr/>
          <p:nvPr/>
        </p:nvSpPr>
        <p:spPr>
          <a:xfrm rot="10800000">
            <a:off x="-5" y="15"/>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5"/>
          <p:cNvSpPr/>
          <p:nvPr/>
        </p:nvSpPr>
        <p:spPr>
          <a:xfrm rot="10800000">
            <a:off x="410651" y="384085"/>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5"/>
          <p:cNvSpPr/>
          <p:nvPr/>
        </p:nvSpPr>
        <p:spPr>
          <a:xfrm rot="10800000">
            <a:off x="244825" y="539192"/>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5"/>
          <p:cNvSpPr/>
          <p:nvPr/>
        </p:nvSpPr>
        <p:spPr>
          <a:xfrm rot="10800000">
            <a:off x="87594" y="694652"/>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5"/>
          <p:cNvSpPr/>
          <p:nvPr/>
        </p:nvSpPr>
        <p:spPr>
          <a:xfrm rot="10800000">
            <a:off x="557725" y="94705"/>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5"/>
          <p:cNvSpPr/>
          <p:nvPr/>
        </p:nvSpPr>
        <p:spPr>
          <a:xfrm flipH="1" rot="-5400000">
            <a:off x="8873869" y="174952"/>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5"/>
          <p:cNvSpPr/>
          <p:nvPr/>
        </p:nvSpPr>
        <p:spPr>
          <a:xfrm flipH="1" rot="5400000">
            <a:off x="8574118" y="458720"/>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5"/>
          <p:cNvSpPr/>
          <p:nvPr/>
        </p:nvSpPr>
        <p:spPr>
          <a:xfrm rot="10800000">
            <a:off x="298517" y="8"/>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p:nvPr/>
        </p:nvSpPr>
        <p:spPr>
          <a:xfrm rot="10800000">
            <a:off x="150691" y="34844"/>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5"/>
          <p:cNvSpPr/>
          <p:nvPr/>
        </p:nvSpPr>
        <p:spPr>
          <a:xfrm flipH="1" rot="-5400000">
            <a:off x="8213752" y="561593"/>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5"/>
          <p:cNvSpPr/>
          <p:nvPr/>
        </p:nvSpPr>
        <p:spPr>
          <a:xfrm flipH="1" rot="-5400000">
            <a:off x="8109360" y="662804"/>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7">
    <p:spTree>
      <p:nvGrpSpPr>
        <p:cNvPr id="581" name="Shape 581"/>
        <p:cNvGrpSpPr/>
        <p:nvPr/>
      </p:nvGrpSpPr>
      <p:grpSpPr>
        <a:xfrm>
          <a:off x="0" y="0"/>
          <a:ext cx="0" cy="0"/>
          <a:chOff x="0" y="0"/>
          <a:chExt cx="0" cy="0"/>
        </a:xfrm>
      </p:grpSpPr>
      <p:sp>
        <p:nvSpPr>
          <p:cNvPr id="582" name="Google Shape;582;p26"/>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83" name="Google Shape;583;p26"/>
          <p:cNvSpPr txBox="1"/>
          <p:nvPr>
            <p:ph idx="1" type="subTitle"/>
          </p:nvPr>
        </p:nvSpPr>
        <p:spPr>
          <a:xfrm>
            <a:off x="5114587" y="2302325"/>
            <a:ext cx="22662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84" name="Google Shape;584;p26"/>
          <p:cNvSpPr txBox="1"/>
          <p:nvPr>
            <p:ph idx="2" type="subTitle"/>
          </p:nvPr>
        </p:nvSpPr>
        <p:spPr>
          <a:xfrm>
            <a:off x="5114603" y="1877250"/>
            <a:ext cx="22662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85" name="Google Shape;585;p26"/>
          <p:cNvSpPr txBox="1"/>
          <p:nvPr>
            <p:ph idx="3" type="subTitle"/>
          </p:nvPr>
        </p:nvSpPr>
        <p:spPr>
          <a:xfrm>
            <a:off x="1763197" y="3968075"/>
            <a:ext cx="22662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86" name="Google Shape;586;p26"/>
          <p:cNvSpPr txBox="1"/>
          <p:nvPr>
            <p:ph idx="4" type="subTitle"/>
          </p:nvPr>
        </p:nvSpPr>
        <p:spPr>
          <a:xfrm>
            <a:off x="1763213" y="3543000"/>
            <a:ext cx="22662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87" name="Google Shape;587;p26"/>
          <p:cNvSpPr txBox="1"/>
          <p:nvPr>
            <p:ph idx="5" type="subTitle"/>
          </p:nvPr>
        </p:nvSpPr>
        <p:spPr>
          <a:xfrm>
            <a:off x="5114598" y="3968075"/>
            <a:ext cx="22662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88" name="Google Shape;588;p26"/>
          <p:cNvSpPr txBox="1"/>
          <p:nvPr>
            <p:ph idx="6" type="subTitle"/>
          </p:nvPr>
        </p:nvSpPr>
        <p:spPr>
          <a:xfrm>
            <a:off x="5114614" y="3543000"/>
            <a:ext cx="22662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89" name="Google Shape;589;p26"/>
          <p:cNvSpPr txBox="1"/>
          <p:nvPr>
            <p:ph idx="7" type="subTitle"/>
          </p:nvPr>
        </p:nvSpPr>
        <p:spPr>
          <a:xfrm>
            <a:off x="1763186" y="2302325"/>
            <a:ext cx="22662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90" name="Google Shape;590;p26"/>
          <p:cNvSpPr txBox="1"/>
          <p:nvPr>
            <p:ph idx="8" type="subTitle"/>
          </p:nvPr>
        </p:nvSpPr>
        <p:spPr>
          <a:xfrm>
            <a:off x="1763202" y="1877250"/>
            <a:ext cx="22662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91" name="Google Shape;591;p26"/>
          <p:cNvSpPr/>
          <p:nvPr/>
        </p:nvSpPr>
        <p:spPr>
          <a:xfrm flipH="1" rot="5400000">
            <a:off x="8419999" y="2526555"/>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6"/>
          <p:cNvSpPr/>
          <p:nvPr/>
        </p:nvSpPr>
        <p:spPr>
          <a:xfrm flipH="1" rot="5400000">
            <a:off x="8426541" y="1707190"/>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6"/>
          <p:cNvSpPr/>
          <p:nvPr/>
        </p:nvSpPr>
        <p:spPr>
          <a:xfrm flipH="1" rot="5400000">
            <a:off x="-93340" y="2710750"/>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6"/>
          <p:cNvSpPr/>
          <p:nvPr/>
        </p:nvSpPr>
        <p:spPr>
          <a:xfrm flipH="1" rot="5400000">
            <a:off x="-125539" y="1951498"/>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6"/>
          <p:cNvSpPr/>
          <p:nvPr/>
        </p:nvSpPr>
        <p:spPr>
          <a:xfrm flipH="1" rot="5400000">
            <a:off x="354373" y="1386899"/>
            <a:ext cx="455956" cy="447513"/>
          </a:xfrm>
          <a:custGeom>
            <a:rect b="b" l="l" r="r" t="t"/>
            <a:pathLst>
              <a:path extrusionOk="0" h="8852" w="9019">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6"/>
          <p:cNvSpPr/>
          <p:nvPr/>
        </p:nvSpPr>
        <p:spPr>
          <a:xfrm flipH="1" rot="5400000">
            <a:off x="8601943" y="2572296"/>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6"/>
          <p:cNvSpPr/>
          <p:nvPr/>
        </p:nvSpPr>
        <p:spPr>
          <a:xfrm flipH="1" rot="5400000">
            <a:off x="8748852" y="2437833"/>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6"/>
          <p:cNvSpPr/>
          <p:nvPr/>
        </p:nvSpPr>
        <p:spPr>
          <a:xfrm flipH="1" rot="5400000">
            <a:off x="379282" y="2241403"/>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p:nvPr/>
        </p:nvSpPr>
        <p:spPr>
          <a:xfrm flipH="1" rot="5400000">
            <a:off x="527842" y="2082124"/>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6"/>
          <p:cNvSpPr/>
          <p:nvPr/>
        </p:nvSpPr>
        <p:spPr>
          <a:xfrm flipH="1" rot="5400000">
            <a:off x="678398" y="1929797"/>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6"/>
          <p:cNvSpPr/>
          <p:nvPr/>
        </p:nvSpPr>
        <p:spPr>
          <a:xfrm flipH="1" rot="5400000">
            <a:off x="94351" y="2384029"/>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6"/>
          <p:cNvSpPr/>
          <p:nvPr/>
        </p:nvSpPr>
        <p:spPr>
          <a:xfrm flipH="1" rot="-5400000">
            <a:off x="8873881" y="3799723"/>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6"/>
          <p:cNvSpPr/>
          <p:nvPr/>
        </p:nvSpPr>
        <p:spPr>
          <a:xfrm flipH="1" rot="5400000">
            <a:off x="8574130" y="3401628"/>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6"/>
          <p:cNvSpPr/>
          <p:nvPr/>
        </p:nvSpPr>
        <p:spPr>
          <a:xfrm flipH="1" rot="5400000">
            <a:off x="8937140" y="1396562"/>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6"/>
          <p:cNvSpPr/>
          <p:nvPr/>
        </p:nvSpPr>
        <p:spPr>
          <a:xfrm flipH="1" rot="5400000">
            <a:off x="252911" y="2948644"/>
            <a:ext cx="889768" cy="879960"/>
          </a:xfrm>
          <a:custGeom>
            <a:rect b="b" l="l" r="r" t="t"/>
            <a:pathLst>
              <a:path extrusionOk="0" h="17406" w="1760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6"/>
          <p:cNvSpPr/>
          <p:nvPr/>
        </p:nvSpPr>
        <p:spPr>
          <a:xfrm flipH="1" rot="5400000">
            <a:off x="587087" y="2967350"/>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6"/>
          <p:cNvSpPr/>
          <p:nvPr/>
        </p:nvSpPr>
        <p:spPr>
          <a:xfrm flipH="1" rot="5400000">
            <a:off x="-45466" y="2169941"/>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6"/>
          <p:cNvSpPr/>
          <p:nvPr/>
        </p:nvSpPr>
        <p:spPr>
          <a:xfrm flipH="1" rot="5400000">
            <a:off x="26780" y="1984704"/>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6"/>
          <p:cNvSpPr/>
          <p:nvPr/>
        </p:nvSpPr>
        <p:spPr>
          <a:xfrm flipH="1" rot="-5400000">
            <a:off x="-138123" y="3139550"/>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6"/>
          <p:cNvSpPr/>
          <p:nvPr/>
        </p:nvSpPr>
        <p:spPr>
          <a:xfrm flipH="1" rot="5400000">
            <a:off x="-51619" y="3952123"/>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1_1_1_1">
    <p:spTree>
      <p:nvGrpSpPr>
        <p:cNvPr id="611" name="Shape 611"/>
        <p:cNvGrpSpPr/>
        <p:nvPr/>
      </p:nvGrpSpPr>
      <p:grpSpPr>
        <a:xfrm>
          <a:off x="0" y="0"/>
          <a:ext cx="0" cy="0"/>
          <a:chOff x="0" y="0"/>
          <a:chExt cx="0" cy="0"/>
        </a:xfrm>
      </p:grpSpPr>
      <p:sp>
        <p:nvSpPr>
          <p:cNvPr id="612" name="Google Shape;612;p27"/>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13" name="Google Shape;613;p27"/>
          <p:cNvSpPr txBox="1"/>
          <p:nvPr>
            <p:ph idx="1" type="subTitle"/>
          </p:nvPr>
        </p:nvSpPr>
        <p:spPr>
          <a:xfrm>
            <a:off x="774100" y="22854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14" name="Google Shape;614;p27"/>
          <p:cNvSpPr txBox="1"/>
          <p:nvPr>
            <p:ph idx="2" type="subTitle"/>
          </p:nvPr>
        </p:nvSpPr>
        <p:spPr>
          <a:xfrm>
            <a:off x="774100" y="18286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15" name="Google Shape;615;p27"/>
          <p:cNvSpPr txBox="1"/>
          <p:nvPr>
            <p:ph idx="3" type="subTitle"/>
          </p:nvPr>
        </p:nvSpPr>
        <p:spPr>
          <a:xfrm>
            <a:off x="3625950" y="22854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16" name="Google Shape;616;p27"/>
          <p:cNvSpPr txBox="1"/>
          <p:nvPr>
            <p:ph idx="4" type="subTitle"/>
          </p:nvPr>
        </p:nvSpPr>
        <p:spPr>
          <a:xfrm>
            <a:off x="3625950" y="18286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17" name="Google Shape;617;p27"/>
          <p:cNvSpPr txBox="1"/>
          <p:nvPr>
            <p:ph idx="5" type="subTitle"/>
          </p:nvPr>
        </p:nvSpPr>
        <p:spPr>
          <a:xfrm>
            <a:off x="6477800" y="22854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18" name="Google Shape;618;p27"/>
          <p:cNvSpPr txBox="1"/>
          <p:nvPr>
            <p:ph idx="6" type="subTitle"/>
          </p:nvPr>
        </p:nvSpPr>
        <p:spPr>
          <a:xfrm>
            <a:off x="6477800" y="18286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19" name="Google Shape;619;p27"/>
          <p:cNvSpPr txBox="1"/>
          <p:nvPr>
            <p:ph idx="7" type="subTitle"/>
          </p:nvPr>
        </p:nvSpPr>
        <p:spPr>
          <a:xfrm>
            <a:off x="774100" y="40442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20" name="Google Shape;620;p27"/>
          <p:cNvSpPr txBox="1"/>
          <p:nvPr>
            <p:ph idx="8" type="subTitle"/>
          </p:nvPr>
        </p:nvSpPr>
        <p:spPr>
          <a:xfrm>
            <a:off x="774100" y="35874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21" name="Google Shape;621;p27"/>
          <p:cNvSpPr txBox="1"/>
          <p:nvPr>
            <p:ph idx="9" type="subTitle"/>
          </p:nvPr>
        </p:nvSpPr>
        <p:spPr>
          <a:xfrm>
            <a:off x="3625950" y="40442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22" name="Google Shape;622;p27"/>
          <p:cNvSpPr txBox="1"/>
          <p:nvPr>
            <p:ph idx="13" type="subTitle"/>
          </p:nvPr>
        </p:nvSpPr>
        <p:spPr>
          <a:xfrm>
            <a:off x="3625950" y="35874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23" name="Google Shape;623;p27"/>
          <p:cNvSpPr txBox="1"/>
          <p:nvPr>
            <p:ph idx="14" type="subTitle"/>
          </p:nvPr>
        </p:nvSpPr>
        <p:spPr>
          <a:xfrm>
            <a:off x="6477800" y="4044275"/>
            <a:ext cx="1892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24" name="Google Shape;624;p27"/>
          <p:cNvSpPr txBox="1"/>
          <p:nvPr>
            <p:ph idx="15" type="subTitle"/>
          </p:nvPr>
        </p:nvSpPr>
        <p:spPr>
          <a:xfrm>
            <a:off x="6477800" y="3587475"/>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2000">
                <a:latin typeface="Kanit"/>
                <a:ea typeface="Kanit"/>
                <a:cs typeface="Kanit"/>
                <a:sym typeface="Kani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25" name="Google Shape;625;p27"/>
          <p:cNvSpPr/>
          <p:nvPr/>
        </p:nvSpPr>
        <p:spPr>
          <a:xfrm>
            <a:off x="192970" y="-1"/>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7"/>
          <p:cNvSpPr/>
          <p:nvPr/>
        </p:nvSpPr>
        <p:spPr>
          <a:xfrm flipH="1" rot="-5400000">
            <a:off x="-132042" y="4115668"/>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7"/>
          <p:cNvSpPr/>
          <p:nvPr/>
        </p:nvSpPr>
        <p:spPr>
          <a:xfrm flipH="1" rot="-5400000">
            <a:off x="8937296" y="4070456"/>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7"/>
          <p:cNvSpPr/>
          <p:nvPr/>
        </p:nvSpPr>
        <p:spPr>
          <a:xfrm flipH="1" rot="-5400000">
            <a:off x="8694273" y="4618894"/>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7"/>
          <p:cNvSpPr/>
          <p:nvPr/>
        </p:nvSpPr>
        <p:spPr>
          <a:xfrm flipH="1" rot="-5400000">
            <a:off x="434727" y="3758281"/>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7"/>
          <p:cNvSpPr/>
          <p:nvPr/>
        </p:nvSpPr>
        <p:spPr>
          <a:xfrm flipH="1" rot="-5400000">
            <a:off x="300860" y="3893516"/>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7"/>
          <p:cNvSpPr/>
          <p:nvPr/>
        </p:nvSpPr>
        <p:spPr>
          <a:xfrm flipH="1" rot="-5400000">
            <a:off x="8669321" y="4567355"/>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7"/>
          <p:cNvSpPr/>
          <p:nvPr/>
        </p:nvSpPr>
        <p:spPr>
          <a:xfrm flipH="1" rot="-5400000">
            <a:off x="8507111" y="4726078"/>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7"/>
          <p:cNvSpPr/>
          <p:nvPr/>
        </p:nvSpPr>
        <p:spPr>
          <a:xfrm flipH="1" rot="-5400000">
            <a:off x="8346393" y="4878051"/>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7"/>
          <p:cNvSpPr/>
          <p:nvPr/>
        </p:nvSpPr>
        <p:spPr>
          <a:xfrm flipH="1" rot="-5400000">
            <a:off x="8796975" y="4258555"/>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7"/>
          <p:cNvSpPr/>
          <p:nvPr/>
        </p:nvSpPr>
        <p:spPr>
          <a:xfrm flipH="1" rot="5400000">
            <a:off x="-51714" y="201706"/>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7"/>
          <p:cNvSpPr/>
          <p:nvPr/>
        </p:nvSpPr>
        <p:spPr>
          <a:xfrm flipH="1" rot="-5400000">
            <a:off x="-11307" y="648359"/>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7"/>
          <p:cNvSpPr/>
          <p:nvPr/>
        </p:nvSpPr>
        <p:spPr>
          <a:xfrm flipH="1" rot="-5400000">
            <a:off x="-13887" y="4818740"/>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7"/>
          <p:cNvSpPr/>
          <p:nvPr/>
        </p:nvSpPr>
        <p:spPr>
          <a:xfrm rot="10800000">
            <a:off x="8215543" y="587092"/>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flipH="1" rot="-5400000">
            <a:off x="9056204" y="4682294"/>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flipH="1" rot="-5400000">
            <a:off x="8952208" y="4760962"/>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7"/>
          <p:cNvSpPr/>
          <p:nvPr/>
        </p:nvSpPr>
        <p:spPr>
          <a:xfrm>
            <a:off x="8249620" y="5"/>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7"/>
          <p:cNvSpPr/>
          <p:nvPr/>
        </p:nvSpPr>
        <p:spPr>
          <a:xfrm flipH="1" rot="-5400000">
            <a:off x="8879647" y="201704"/>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flipH="1" rot="-5400000">
            <a:off x="100452" y="588331"/>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flipH="1" rot="-5400000">
            <a:off x="-3940" y="689541"/>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81125" y="5030152"/>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a:off x="362221" y="4796835"/>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flipH="1" rot="5400000">
            <a:off x="8937138" y="514702"/>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
    <p:spTree>
      <p:nvGrpSpPr>
        <p:cNvPr id="648" name="Shape 648"/>
        <p:cNvGrpSpPr/>
        <p:nvPr/>
      </p:nvGrpSpPr>
      <p:grpSpPr>
        <a:xfrm>
          <a:off x="0" y="0"/>
          <a:ext cx="0" cy="0"/>
          <a:chOff x="0" y="0"/>
          <a:chExt cx="0" cy="0"/>
        </a:xfrm>
      </p:grpSpPr>
      <p:sp>
        <p:nvSpPr>
          <p:cNvPr id="649" name="Google Shape;649;p28"/>
          <p:cNvSpPr txBox="1"/>
          <p:nvPr>
            <p:ph type="title"/>
          </p:nvPr>
        </p:nvSpPr>
        <p:spPr>
          <a:xfrm>
            <a:off x="2766150" y="710950"/>
            <a:ext cx="3611700" cy="68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50" name="Google Shape;650;p28"/>
          <p:cNvSpPr txBox="1"/>
          <p:nvPr>
            <p:ph idx="1" type="subTitle"/>
          </p:nvPr>
        </p:nvSpPr>
        <p:spPr>
          <a:xfrm>
            <a:off x="2334313" y="1980025"/>
            <a:ext cx="4475400" cy="84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51" name="Google Shape;651;p28"/>
          <p:cNvSpPr txBox="1"/>
          <p:nvPr>
            <p:ph idx="2" type="subTitle"/>
          </p:nvPr>
        </p:nvSpPr>
        <p:spPr>
          <a:xfrm>
            <a:off x="2793750" y="1553325"/>
            <a:ext cx="3556500" cy="3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52" name="Google Shape;652;p28"/>
          <p:cNvSpPr txBox="1"/>
          <p:nvPr/>
        </p:nvSpPr>
        <p:spPr>
          <a:xfrm>
            <a:off x="2618100" y="3630850"/>
            <a:ext cx="3907800" cy="5715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1200">
                <a:solidFill>
                  <a:schemeClr val="dk1"/>
                </a:solidFill>
                <a:latin typeface="Open Sans Light"/>
                <a:ea typeface="Open Sans Light"/>
                <a:cs typeface="Open Sans Light"/>
                <a:sym typeface="Open Sans Light"/>
              </a:rPr>
              <a:t>CREDITS: This presentation template was created by </a:t>
            </a:r>
            <a:r>
              <a:rPr b="1" lang="en" sz="12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dk1"/>
                </a:solidFill>
                <a:latin typeface="Open Sans Light"/>
                <a:ea typeface="Open Sans Light"/>
                <a:cs typeface="Open Sans Light"/>
                <a:sym typeface="Open Sans Light"/>
              </a:rPr>
              <a:t>, including icons by </a:t>
            </a:r>
            <a:r>
              <a:rPr b="1" lang="en" sz="12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dk1"/>
                </a:solidFill>
                <a:latin typeface="Open Sans Light"/>
                <a:ea typeface="Open Sans Light"/>
                <a:cs typeface="Open Sans Light"/>
                <a:sym typeface="Open Sans Light"/>
              </a:rPr>
              <a:t>, and infographics &amp; images by </a:t>
            </a:r>
            <a:r>
              <a:rPr b="1" lang="en" sz="12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endParaRPr b="1" sz="1200">
              <a:solidFill>
                <a:schemeClr val="dk1"/>
              </a:solidFill>
              <a:latin typeface="Open Sans"/>
              <a:ea typeface="Open Sans"/>
              <a:cs typeface="Open Sans"/>
              <a:sym typeface="Open Sans"/>
            </a:endParaRPr>
          </a:p>
        </p:txBody>
      </p:sp>
      <p:sp>
        <p:nvSpPr>
          <p:cNvPr id="653" name="Google Shape;653;p28"/>
          <p:cNvSpPr/>
          <p:nvPr/>
        </p:nvSpPr>
        <p:spPr>
          <a:xfrm flipH="1" rot="-5400000">
            <a:off x="-113730" y="2462324"/>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8"/>
          <p:cNvSpPr/>
          <p:nvPr/>
        </p:nvSpPr>
        <p:spPr>
          <a:xfrm flipH="1" rot="-5400000">
            <a:off x="-132042" y="3306543"/>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8"/>
          <p:cNvSpPr/>
          <p:nvPr/>
        </p:nvSpPr>
        <p:spPr>
          <a:xfrm flipH="1" rot="-5400000">
            <a:off x="8937296" y="2775056"/>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8"/>
          <p:cNvSpPr/>
          <p:nvPr/>
        </p:nvSpPr>
        <p:spPr>
          <a:xfrm flipH="1" rot="-5400000">
            <a:off x="8694273" y="3323494"/>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8"/>
          <p:cNvSpPr/>
          <p:nvPr/>
        </p:nvSpPr>
        <p:spPr>
          <a:xfrm flipH="1" rot="-5400000">
            <a:off x="8333672" y="3764738"/>
            <a:ext cx="455956" cy="447513"/>
          </a:xfrm>
          <a:custGeom>
            <a:rect b="b" l="l" r="r" t="t"/>
            <a:pathLst>
              <a:path extrusionOk="0" h="8852" w="9019">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8"/>
          <p:cNvSpPr/>
          <p:nvPr/>
        </p:nvSpPr>
        <p:spPr>
          <a:xfrm flipH="1" rot="-5400000">
            <a:off x="434727" y="2949156"/>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8"/>
          <p:cNvSpPr/>
          <p:nvPr/>
        </p:nvSpPr>
        <p:spPr>
          <a:xfrm flipH="1" rot="-5400000">
            <a:off x="300860" y="3084391"/>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8"/>
          <p:cNvSpPr/>
          <p:nvPr/>
        </p:nvSpPr>
        <p:spPr>
          <a:xfrm flipH="1" rot="-5400000">
            <a:off x="8669321" y="3271955"/>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8"/>
          <p:cNvSpPr/>
          <p:nvPr/>
        </p:nvSpPr>
        <p:spPr>
          <a:xfrm flipH="1" rot="-5400000">
            <a:off x="8507111" y="3430678"/>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8"/>
          <p:cNvSpPr/>
          <p:nvPr/>
        </p:nvSpPr>
        <p:spPr>
          <a:xfrm flipH="1" rot="-5400000">
            <a:off x="8346393" y="3582651"/>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8"/>
          <p:cNvSpPr/>
          <p:nvPr/>
        </p:nvSpPr>
        <p:spPr>
          <a:xfrm flipH="1" rot="-5400000">
            <a:off x="8796975" y="2963155"/>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8"/>
          <p:cNvSpPr/>
          <p:nvPr/>
        </p:nvSpPr>
        <p:spPr>
          <a:xfrm flipH="1" rot="5400000">
            <a:off x="-51714" y="1592556"/>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8"/>
          <p:cNvSpPr/>
          <p:nvPr/>
        </p:nvSpPr>
        <p:spPr>
          <a:xfrm flipH="1" rot="-5400000">
            <a:off x="-11307" y="1638959"/>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8"/>
          <p:cNvSpPr/>
          <p:nvPr/>
        </p:nvSpPr>
        <p:spPr>
          <a:xfrm flipH="1" rot="-5400000">
            <a:off x="-13887" y="4009615"/>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8"/>
          <p:cNvSpPr/>
          <p:nvPr/>
        </p:nvSpPr>
        <p:spPr>
          <a:xfrm flipH="1" rot="-5400000">
            <a:off x="8001321" y="1770546"/>
            <a:ext cx="889768" cy="879960"/>
          </a:xfrm>
          <a:custGeom>
            <a:rect b="b" l="l" r="r" t="t"/>
            <a:pathLst>
              <a:path extrusionOk="0" h="17406" w="1760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8"/>
          <p:cNvSpPr/>
          <p:nvPr/>
        </p:nvSpPr>
        <p:spPr>
          <a:xfrm flipH="1" rot="-5400000">
            <a:off x="8357372" y="2432259"/>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8"/>
          <p:cNvSpPr/>
          <p:nvPr/>
        </p:nvSpPr>
        <p:spPr>
          <a:xfrm flipH="1" rot="-5400000">
            <a:off x="9056204" y="3386894"/>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8"/>
          <p:cNvSpPr/>
          <p:nvPr/>
        </p:nvSpPr>
        <p:spPr>
          <a:xfrm flipH="1" rot="-5400000">
            <a:off x="8952208" y="3465562"/>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8"/>
          <p:cNvSpPr/>
          <p:nvPr/>
        </p:nvSpPr>
        <p:spPr>
          <a:xfrm flipH="1" rot="5400000">
            <a:off x="8393597" y="1847320"/>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8"/>
          <p:cNvSpPr/>
          <p:nvPr/>
        </p:nvSpPr>
        <p:spPr>
          <a:xfrm flipH="1" rot="-5400000">
            <a:off x="8873786" y="1440156"/>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8"/>
          <p:cNvSpPr/>
          <p:nvPr/>
        </p:nvSpPr>
        <p:spPr>
          <a:xfrm rot="10800000">
            <a:off x="8113298" y="4533225"/>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8"/>
          <p:cNvSpPr/>
          <p:nvPr/>
        </p:nvSpPr>
        <p:spPr>
          <a:xfrm flipH="1" rot="5400000">
            <a:off x="8426540" y="442411"/>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8"/>
          <p:cNvSpPr/>
          <p:nvPr/>
        </p:nvSpPr>
        <p:spPr>
          <a:xfrm flipH="1" rot="5400000">
            <a:off x="-93341" y="959695"/>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8"/>
          <p:cNvSpPr/>
          <p:nvPr/>
        </p:nvSpPr>
        <p:spPr>
          <a:xfrm flipH="1" rot="5400000">
            <a:off x="-125540" y="200443"/>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8"/>
          <p:cNvSpPr/>
          <p:nvPr/>
        </p:nvSpPr>
        <p:spPr>
          <a:xfrm flipH="1" rot="5400000">
            <a:off x="8601942" y="1307517"/>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8"/>
          <p:cNvSpPr/>
          <p:nvPr/>
        </p:nvSpPr>
        <p:spPr>
          <a:xfrm flipH="1" rot="5400000">
            <a:off x="8748851" y="1173054"/>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8"/>
          <p:cNvSpPr/>
          <p:nvPr/>
        </p:nvSpPr>
        <p:spPr>
          <a:xfrm flipH="1" rot="5400000">
            <a:off x="379281" y="490348"/>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8"/>
          <p:cNvSpPr/>
          <p:nvPr/>
        </p:nvSpPr>
        <p:spPr>
          <a:xfrm flipH="1" rot="5400000">
            <a:off x="527840" y="331070"/>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8"/>
          <p:cNvSpPr/>
          <p:nvPr/>
        </p:nvSpPr>
        <p:spPr>
          <a:xfrm flipH="1" rot="5400000">
            <a:off x="94350" y="632974"/>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8"/>
          <p:cNvSpPr/>
          <p:nvPr/>
        </p:nvSpPr>
        <p:spPr>
          <a:xfrm flipH="1" rot="-5400000">
            <a:off x="8873880" y="4734918"/>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8"/>
          <p:cNvSpPr/>
          <p:nvPr/>
        </p:nvSpPr>
        <p:spPr>
          <a:xfrm flipH="1" rot="5400000">
            <a:off x="8574129" y="3936574"/>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8"/>
          <p:cNvSpPr/>
          <p:nvPr/>
        </p:nvSpPr>
        <p:spPr>
          <a:xfrm flipH="1" rot="5400000">
            <a:off x="8937139" y="131783"/>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8"/>
          <p:cNvSpPr/>
          <p:nvPr/>
        </p:nvSpPr>
        <p:spPr>
          <a:xfrm>
            <a:off x="728915" y="4356863"/>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8"/>
          <p:cNvSpPr/>
          <p:nvPr/>
        </p:nvSpPr>
        <p:spPr>
          <a:xfrm rot="10800000">
            <a:off x="5853" y="4531211"/>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8"/>
          <p:cNvSpPr/>
          <p:nvPr/>
        </p:nvSpPr>
        <p:spPr>
          <a:xfrm flipH="1" rot="5400000">
            <a:off x="-57481" y="4734920"/>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8"/>
          <p:cNvSpPr/>
          <p:nvPr/>
        </p:nvSpPr>
        <p:spPr>
          <a:xfrm flipH="1" rot="5400000">
            <a:off x="8936217" y="4477467"/>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8"/>
          <p:cNvSpPr/>
          <p:nvPr/>
        </p:nvSpPr>
        <p:spPr>
          <a:xfrm flipH="1" rot="5400000">
            <a:off x="9053651" y="4377029"/>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
          <p:cNvSpPr/>
          <p:nvPr/>
        </p:nvSpPr>
        <p:spPr>
          <a:xfrm rot="10800000">
            <a:off x="8762830" y="-1"/>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8"/>
          <p:cNvSpPr/>
          <p:nvPr/>
        </p:nvSpPr>
        <p:spPr>
          <a:xfrm rot="10800000">
            <a:off x="8529105" y="94694"/>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8"/>
          <p:cNvSpPr/>
          <p:nvPr/>
        </p:nvSpPr>
        <p:spPr>
          <a:xfrm flipH="1" rot="-5400000">
            <a:off x="-13886" y="4435820"/>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2_1">
    <p:spTree>
      <p:nvGrpSpPr>
        <p:cNvPr id="693" name="Shape 693"/>
        <p:cNvGrpSpPr/>
        <p:nvPr/>
      </p:nvGrpSpPr>
      <p:grpSpPr>
        <a:xfrm>
          <a:off x="0" y="0"/>
          <a:ext cx="0" cy="0"/>
          <a:chOff x="0" y="0"/>
          <a:chExt cx="0" cy="0"/>
        </a:xfrm>
      </p:grpSpPr>
      <p:sp>
        <p:nvSpPr>
          <p:cNvPr id="694" name="Google Shape;694;p29"/>
          <p:cNvSpPr txBox="1"/>
          <p:nvPr>
            <p:ph type="ctrTitle"/>
          </p:nvPr>
        </p:nvSpPr>
        <p:spPr>
          <a:xfrm flipH="1">
            <a:off x="4441165" y="2943052"/>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95" name="Google Shape;695;p29"/>
          <p:cNvSpPr txBox="1"/>
          <p:nvPr>
            <p:ph idx="1" type="subTitle"/>
          </p:nvPr>
        </p:nvSpPr>
        <p:spPr>
          <a:xfrm flipH="1">
            <a:off x="3853177" y="3315572"/>
            <a:ext cx="21486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96" name="Google Shape;696;p29"/>
          <p:cNvSpPr txBox="1"/>
          <p:nvPr>
            <p:ph idx="2" type="ctrTitle"/>
          </p:nvPr>
        </p:nvSpPr>
        <p:spPr>
          <a:xfrm flipH="1">
            <a:off x="6965177" y="2943052"/>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97" name="Google Shape;697;p29"/>
          <p:cNvSpPr txBox="1"/>
          <p:nvPr>
            <p:ph idx="3" type="subTitle"/>
          </p:nvPr>
        </p:nvSpPr>
        <p:spPr>
          <a:xfrm flipH="1">
            <a:off x="6541577" y="3315572"/>
            <a:ext cx="19842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98" name="Google Shape;698;p29"/>
          <p:cNvSpPr txBox="1"/>
          <p:nvPr>
            <p:ph idx="4" type="ctrTitle"/>
          </p:nvPr>
        </p:nvSpPr>
        <p:spPr>
          <a:xfrm flipH="1">
            <a:off x="6965177" y="1750201"/>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99" name="Google Shape;699;p29"/>
          <p:cNvSpPr txBox="1"/>
          <p:nvPr>
            <p:ph idx="5" type="subTitle"/>
          </p:nvPr>
        </p:nvSpPr>
        <p:spPr>
          <a:xfrm flipH="1">
            <a:off x="6411377" y="2129507"/>
            <a:ext cx="21144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00" name="Google Shape;700;p29"/>
          <p:cNvSpPr txBox="1"/>
          <p:nvPr>
            <p:ph idx="6" type="ctrTitle"/>
          </p:nvPr>
        </p:nvSpPr>
        <p:spPr>
          <a:xfrm flipH="1">
            <a:off x="4441165" y="1750214"/>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01" name="Google Shape;701;p29"/>
          <p:cNvSpPr txBox="1"/>
          <p:nvPr>
            <p:ph idx="7" type="subTitle"/>
          </p:nvPr>
        </p:nvSpPr>
        <p:spPr>
          <a:xfrm flipH="1">
            <a:off x="3975276" y="2129507"/>
            <a:ext cx="20265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02" name="Google Shape;702;p29"/>
          <p:cNvSpPr txBox="1"/>
          <p:nvPr>
            <p:ph idx="8" type="title"/>
          </p:nvPr>
        </p:nvSpPr>
        <p:spPr>
          <a:xfrm>
            <a:off x="5367144" y="347869"/>
            <a:ext cx="3166800" cy="572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3600">
                <a:solidFill>
                  <a:schemeClr val="accent1"/>
                </a:solidFill>
              </a:defRPr>
            </a:lvl1pPr>
            <a:lvl2pPr lvl="1" rtl="0" algn="r">
              <a:spcBef>
                <a:spcPts val="0"/>
              </a:spcBef>
              <a:spcAft>
                <a:spcPts val="0"/>
              </a:spcAft>
              <a:buNone/>
              <a:defRPr sz="3600">
                <a:solidFill>
                  <a:schemeClr val="accent2"/>
                </a:solidFill>
              </a:defRPr>
            </a:lvl2pPr>
            <a:lvl3pPr lvl="2" rtl="0" algn="r">
              <a:spcBef>
                <a:spcPts val="0"/>
              </a:spcBef>
              <a:spcAft>
                <a:spcPts val="0"/>
              </a:spcAft>
              <a:buNone/>
              <a:defRPr sz="3600">
                <a:solidFill>
                  <a:schemeClr val="accent2"/>
                </a:solidFill>
              </a:defRPr>
            </a:lvl3pPr>
            <a:lvl4pPr lvl="3" rtl="0" algn="r">
              <a:spcBef>
                <a:spcPts val="0"/>
              </a:spcBef>
              <a:spcAft>
                <a:spcPts val="0"/>
              </a:spcAft>
              <a:buNone/>
              <a:defRPr sz="3600">
                <a:solidFill>
                  <a:schemeClr val="accent2"/>
                </a:solidFill>
              </a:defRPr>
            </a:lvl4pPr>
            <a:lvl5pPr lvl="4" rtl="0" algn="r">
              <a:spcBef>
                <a:spcPts val="0"/>
              </a:spcBef>
              <a:spcAft>
                <a:spcPts val="0"/>
              </a:spcAft>
              <a:buNone/>
              <a:defRPr sz="3600">
                <a:solidFill>
                  <a:schemeClr val="accent2"/>
                </a:solidFill>
              </a:defRPr>
            </a:lvl5pPr>
            <a:lvl6pPr lvl="5" rtl="0" algn="r">
              <a:spcBef>
                <a:spcPts val="0"/>
              </a:spcBef>
              <a:spcAft>
                <a:spcPts val="0"/>
              </a:spcAft>
              <a:buNone/>
              <a:defRPr sz="3600">
                <a:solidFill>
                  <a:schemeClr val="accent2"/>
                </a:solidFill>
              </a:defRPr>
            </a:lvl6pPr>
            <a:lvl7pPr lvl="6" rtl="0" algn="r">
              <a:spcBef>
                <a:spcPts val="0"/>
              </a:spcBef>
              <a:spcAft>
                <a:spcPts val="0"/>
              </a:spcAft>
              <a:buNone/>
              <a:defRPr sz="3600">
                <a:solidFill>
                  <a:schemeClr val="accent2"/>
                </a:solidFill>
              </a:defRPr>
            </a:lvl7pPr>
            <a:lvl8pPr lvl="7" rtl="0" algn="r">
              <a:spcBef>
                <a:spcPts val="0"/>
              </a:spcBef>
              <a:spcAft>
                <a:spcPts val="0"/>
              </a:spcAft>
              <a:buNone/>
              <a:defRPr sz="3600">
                <a:solidFill>
                  <a:schemeClr val="accent2"/>
                </a:solidFill>
              </a:defRPr>
            </a:lvl8pPr>
            <a:lvl9pPr lvl="8" rtl="0" algn="r">
              <a:spcBef>
                <a:spcPts val="0"/>
              </a:spcBef>
              <a:spcAft>
                <a:spcPts val="0"/>
              </a:spcAft>
              <a:buNone/>
              <a:defRPr sz="3600">
                <a:solidFill>
                  <a:schemeClr val="accent2"/>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3">
    <p:spTree>
      <p:nvGrpSpPr>
        <p:cNvPr id="703" name="Shape 703"/>
        <p:cNvGrpSpPr/>
        <p:nvPr/>
      </p:nvGrpSpPr>
      <p:grpSpPr>
        <a:xfrm>
          <a:off x="0" y="0"/>
          <a:ext cx="0" cy="0"/>
          <a:chOff x="0" y="0"/>
          <a:chExt cx="0" cy="0"/>
        </a:xfrm>
      </p:grpSpPr>
      <p:sp>
        <p:nvSpPr>
          <p:cNvPr id="704" name="Google Shape;704;p30"/>
          <p:cNvSpPr txBox="1"/>
          <p:nvPr>
            <p:ph idx="1" type="body"/>
          </p:nvPr>
        </p:nvSpPr>
        <p:spPr>
          <a:xfrm>
            <a:off x="2069575" y="1357150"/>
            <a:ext cx="51402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Nunito Light"/>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30200" lvl="4" marL="2286000" rtl="0">
              <a:spcBef>
                <a:spcPts val="1600"/>
              </a:spcBef>
              <a:spcAft>
                <a:spcPts val="0"/>
              </a:spcAft>
              <a:buSzPts val="1600"/>
              <a:buFont typeface="Nunito Light"/>
              <a:buChar char="○"/>
              <a:defRPr/>
            </a:lvl5pPr>
            <a:lvl6pPr indent="-330200" lvl="5" marL="2743200" rtl="0">
              <a:spcBef>
                <a:spcPts val="1600"/>
              </a:spcBef>
              <a:spcAft>
                <a:spcPts val="0"/>
              </a:spcAft>
              <a:buSzPts val="16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30200" lvl="8" marL="4114800" rtl="0">
              <a:spcBef>
                <a:spcPts val="1600"/>
              </a:spcBef>
              <a:spcAft>
                <a:spcPts val="1600"/>
              </a:spcAft>
              <a:buSzPts val="1600"/>
              <a:buFont typeface="Nunito Light"/>
              <a:buChar char="■"/>
              <a:defRPr/>
            </a:lvl9pPr>
          </a:lstStyle>
          <a:p/>
        </p:txBody>
      </p:sp>
      <p:sp>
        <p:nvSpPr>
          <p:cNvPr id="705" name="Google Shape;705;p30"/>
          <p:cNvSpPr txBox="1"/>
          <p:nvPr>
            <p:ph type="title"/>
          </p:nvPr>
        </p:nvSpPr>
        <p:spPr>
          <a:xfrm>
            <a:off x="311700" y="382099"/>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4"/>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0" name="Google Shape;40;p4"/>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Font typeface="Livvic"/>
              <a:buAutoNum type="arabicPeriod"/>
              <a:defRPr sz="1100">
                <a:latin typeface="Open Sans"/>
                <a:ea typeface="Open Sans"/>
                <a:cs typeface="Open Sans"/>
                <a:sym typeface="Open Sans"/>
              </a:defRPr>
            </a:lvl1pPr>
            <a:lvl2pPr indent="-298450" lvl="1" marL="914400" rtl="0">
              <a:spcBef>
                <a:spcPts val="1600"/>
              </a:spcBef>
              <a:spcAft>
                <a:spcPts val="0"/>
              </a:spcAft>
              <a:buSzPts val="1100"/>
              <a:buFont typeface="Roboto Condensed Light"/>
              <a:buAutoNum type="alphaLcPeriod"/>
              <a:defRPr sz="1100"/>
            </a:lvl2pPr>
            <a:lvl3pPr indent="-298450" lvl="2" marL="1371600" rtl="0">
              <a:spcBef>
                <a:spcPts val="1600"/>
              </a:spcBef>
              <a:spcAft>
                <a:spcPts val="0"/>
              </a:spcAft>
              <a:buSzPts val="1100"/>
              <a:buFont typeface="Roboto Condensed Light"/>
              <a:buAutoNum type="romanLcPeriod"/>
              <a:defRPr sz="1100"/>
            </a:lvl3pPr>
            <a:lvl4pPr indent="-298450" lvl="3" marL="1828800" rtl="0">
              <a:spcBef>
                <a:spcPts val="1600"/>
              </a:spcBef>
              <a:spcAft>
                <a:spcPts val="0"/>
              </a:spcAft>
              <a:buSzPts val="1100"/>
              <a:buFont typeface="Roboto Condensed Light"/>
              <a:buAutoNum type="arabicPeriod"/>
              <a:defRPr sz="1100"/>
            </a:lvl4pPr>
            <a:lvl5pPr indent="-298450" lvl="4" marL="2286000" rtl="0">
              <a:spcBef>
                <a:spcPts val="1600"/>
              </a:spcBef>
              <a:spcAft>
                <a:spcPts val="0"/>
              </a:spcAft>
              <a:buSzPts val="1100"/>
              <a:buFont typeface="Roboto Condensed Light"/>
              <a:buAutoNum type="alphaLcPeriod"/>
              <a:defRPr sz="1100"/>
            </a:lvl5pPr>
            <a:lvl6pPr indent="-298450" lvl="5" marL="2743200" rtl="0">
              <a:spcBef>
                <a:spcPts val="1600"/>
              </a:spcBef>
              <a:spcAft>
                <a:spcPts val="0"/>
              </a:spcAft>
              <a:buSzPts val="1100"/>
              <a:buFont typeface="Roboto Condensed Light"/>
              <a:buAutoNum type="romanLcPeriod"/>
              <a:defRPr sz="1100"/>
            </a:lvl6pPr>
            <a:lvl7pPr indent="-298450" lvl="6" marL="3200400" rtl="0">
              <a:spcBef>
                <a:spcPts val="1600"/>
              </a:spcBef>
              <a:spcAft>
                <a:spcPts val="0"/>
              </a:spcAft>
              <a:buSzPts val="1100"/>
              <a:buFont typeface="Roboto Condensed Light"/>
              <a:buAutoNum type="arabicPeriod"/>
              <a:defRPr sz="1100"/>
            </a:lvl7pPr>
            <a:lvl8pPr indent="-298450" lvl="7" marL="3657600" rtl="0">
              <a:spcBef>
                <a:spcPts val="1600"/>
              </a:spcBef>
              <a:spcAft>
                <a:spcPts val="0"/>
              </a:spcAft>
              <a:buSzPts val="1100"/>
              <a:buFont typeface="Roboto Condensed Light"/>
              <a:buAutoNum type="alphaLcPeriod"/>
              <a:defRPr sz="1100"/>
            </a:lvl8pPr>
            <a:lvl9pPr indent="-298450" lvl="8" marL="4114800" rtl="0">
              <a:spcBef>
                <a:spcPts val="1600"/>
              </a:spcBef>
              <a:spcAft>
                <a:spcPts val="1600"/>
              </a:spcAft>
              <a:buSzPts val="1100"/>
              <a:buFont typeface="Roboto Condensed Light"/>
              <a:buAutoNum type="romanLcPeriod"/>
              <a:defRPr sz="1100"/>
            </a:lvl9pPr>
          </a:lstStyle>
          <a:p/>
        </p:txBody>
      </p:sp>
      <p:sp>
        <p:nvSpPr>
          <p:cNvPr id="41" name="Google Shape;41;p4"/>
          <p:cNvSpPr/>
          <p:nvPr/>
        </p:nvSpPr>
        <p:spPr>
          <a:xfrm>
            <a:off x="4" y="1284700"/>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 y="665759"/>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4" y="7"/>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226772" y="1132795"/>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372336" y="1040273"/>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493613" y="129076"/>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 y="1619848"/>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171344" y="751112"/>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8788419" y="61416"/>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8528509" y="5985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8639497" y="479295"/>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8295859" y="692578"/>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8522196" y="152144"/>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682563" y="6052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8753886" y="728345"/>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8861304" y="620431"/>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8978230" y="512340"/>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rot="10800000">
            <a:off x="8137552" y="-11269"/>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4646750" y="539500"/>
            <a:ext cx="3783900" cy="1290300"/>
          </a:xfrm>
          <a:prstGeom prst="rect">
            <a:avLst/>
          </a:prstGeom>
        </p:spPr>
        <p:txBody>
          <a:bodyPr anchorCtr="0" anchor="t" bIns="91425" lIns="91425" spcFirstLastPara="1" rIns="91425" wrap="square" tIns="91425">
            <a:noAutofit/>
          </a:bodyPr>
          <a:lstStyle>
            <a:lvl1pPr lvl="0" algn="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1" name="Google Shape;61;p5"/>
          <p:cNvSpPr txBox="1"/>
          <p:nvPr>
            <p:ph idx="1" type="subTitle"/>
          </p:nvPr>
        </p:nvSpPr>
        <p:spPr>
          <a:xfrm>
            <a:off x="4116750" y="3328000"/>
            <a:ext cx="1831200" cy="981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2" name="Google Shape;62;p5"/>
          <p:cNvSpPr txBox="1"/>
          <p:nvPr>
            <p:ph idx="2" type="subTitle"/>
          </p:nvPr>
        </p:nvSpPr>
        <p:spPr>
          <a:xfrm>
            <a:off x="4116775" y="2632775"/>
            <a:ext cx="1831200" cy="69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Font typeface="Work Sans"/>
              <a:buNone/>
              <a:defRPr b="1" sz="2000">
                <a:latin typeface="Kanit"/>
                <a:ea typeface="Kanit"/>
                <a:cs typeface="Kanit"/>
                <a:sym typeface="Kanit"/>
              </a:defRPr>
            </a:lvl1pPr>
            <a:lvl2pPr lvl="1" rtl="0">
              <a:spcBef>
                <a:spcPts val="1600"/>
              </a:spcBef>
              <a:spcAft>
                <a:spcPts val="0"/>
              </a:spcAft>
              <a:buSzPts val="3000"/>
              <a:buFont typeface="Work Sans"/>
              <a:buNone/>
              <a:defRPr b="1" sz="3000">
                <a:latin typeface="Work Sans"/>
                <a:ea typeface="Work Sans"/>
                <a:cs typeface="Work Sans"/>
                <a:sym typeface="Work Sans"/>
              </a:defRPr>
            </a:lvl2pPr>
            <a:lvl3pPr lvl="2" rtl="0">
              <a:spcBef>
                <a:spcPts val="1600"/>
              </a:spcBef>
              <a:spcAft>
                <a:spcPts val="0"/>
              </a:spcAft>
              <a:buSzPts val="3000"/>
              <a:buFont typeface="Work Sans"/>
              <a:buNone/>
              <a:defRPr b="1" sz="3000">
                <a:latin typeface="Work Sans"/>
                <a:ea typeface="Work Sans"/>
                <a:cs typeface="Work Sans"/>
                <a:sym typeface="Work Sans"/>
              </a:defRPr>
            </a:lvl3pPr>
            <a:lvl4pPr lvl="3" rtl="0">
              <a:spcBef>
                <a:spcPts val="1600"/>
              </a:spcBef>
              <a:spcAft>
                <a:spcPts val="0"/>
              </a:spcAft>
              <a:buSzPts val="3000"/>
              <a:buFont typeface="Work Sans"/>
              <a:buNone/>
              <a:defRPr b="1" sz="3000">
                <a:latin typeface="Work Sans"/>
                <a:ea typeface="Work Sans"/>
                <a:cs typeface="Work Sans"/>
                <a:sym typeface="Work Sans"/>
              </a:defRPr>
            </a:lvl4pPr>
            <a:lvl5pPr lvl="4" rtl="0">
              <a:spcBef>
                <a:spcPts val="1600"/>
              </a:spcBef>
              <a:spcAft>
                <a:spcPts val="0"/>
              </a:spcAft>
              <a:buSzPts val="3000"/>
              <a:buFont typeface="Work Sans"/>
              <a:buNone/>
              <a:defRPr b="1" sz="3000">
                <a:latin typeface="Work Sans"/>
                <a:ea typeface="Work Sans"/>
                <a:cs typeface="Work Sans"/>
                <a:sym typeface="Work Sans"/>
              </a:defRPr>
            </a:lvl5pPr>
            <a:lvl6pPr lvl="5" rtl="0">
              <a:spcBef>
                <a:spcPts val="1600"/>
              </a:spcBef>
              <a:spcAft>
                <a:spcPts val="0"/>
              </a:spcAft>
              <a:buSzPts val="3000"/>
              <a:buFont typeface="Work Sans"/>
              <a:buNone/>
              <a:defRPr b="1" sz="3000">
                <a:latin typeface="Work Sans"/>
                <a:ea typeface="Work Sans"/>
                <a:cs typeface="Work Sans"/>
                <a:sym typeface="Work Sans"/>
              </a:defRPr>
            </a:lvl6pPr>
            <a:lvl7pPr lvl="6" rtl="0">
              <a:spcBef>
                <a:spcPts val="1600"/>
              </a:spcBef>
              <a:spcAft>
                <a:spcPts val="0"/>
              </a:spcAft>
              <a:buSzPts val="3000"/>
              <a:buFont typeface="Work Sans"/>
              <a:buNone/>
              <a:defRPr b="1" sz="3000">
                <a:latin typeface="Work Sans"/>
                <a:ea typeface="Work Sans"/>
                <a:cs typeface="Work Sans"/>
                <a:sym typeface="Work Sans"/>
              </a:defRPr>
            </a:lvl7pPr>
            <a:lvl8pPr lvl="7" rtl="0">
              <a:spcBef>
                <a:spcPts val="1600"/>
              </a:spcBef>
              <a:spcAft>
                <a:spcPts val="0"/>
              </a:spcAft>
              <a:buSzPts val="3000"/>
              <a:buFont typeface="Work Sans"/>
              <a:buNone/>
              <a:defRPr b="1" sz="3000">
                <a:latin typeface="Work Sans"/>
                <a:ea typeface="Work Sans"/>
                <a:cs typeface="Work Sans"/>
                <a:sym typeface="Work Sans"/>
              </a:defRPr>
            </a:lvl8pPr>
            <a:lvl9pPr lvl="8" rtl="0">
              <a:spcBef>
                <a:spcPts val="1600"/>
              </a:spcBef>
              <a:spcAft>
                <a:spcPts val="1600"/>
              </a:spcAft>
              <a:buSzPts val="3000"/>
              <a:buFont typeface="Work Sans"/>
              <a:buNone/>
              <a:defRPr b="1" sz="3000">
                <a:latin typeface="Work Sans"/>
                <a:ea typeface="Work Sans"/>
                <a:cs typeface="Work Sans"/>
                <a:sym typeface="Work Sans"/>
              </a:defRPr>
            </a:lvl9pPr>
          </a:lstStyle>
          <a:p/>
        </p:txBody>
      </p:sp>
      <p:sp>
        <p:nvSpPr>
          <p:cNvPr id="63" name="Google Shape;63;p5"/>
          <p:cNvSpPr txBox="1"/>
          <p:nvPr>
            <p:ph idx="3" type="subTitle"/>
          </p:nvPr>
        </p:nvSpPr>
        <p:spPr>
          <a:xfrm>
            <a:off x="6599523" y="3328000"/>
            <a:ext cx="1831200" cy="981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4" name="Google Shape;64;p5"/>
          <p:cNvSpPr txBox="1"/>
          <p:nvPr>
            <p:ph idx="4" type="subTitle"/>
          </p:nvPr>
        </p:nvSpPr>
        <p:spPr>
          <a:xfrm>
            <a:off x="6599529" y="2632775"/>
            <a:ext cx="1831200" cy="69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Font typeface="Work Sans"/>
              <a:buNone/>
              <a:defRPr b="1" sz="2000">
                <a:latin typeface="Kanit"/>
                <a:ea typeface="Kanit"/>
                <a:cs typeface="Kanit"/>
                <a:sym typeface="Kanit"/>
              </a:defRPr>
            </a:lvl1pPr>
            <a:lvl2pPr lvl="1" rtl="0">
              <a:spcBef>
                <a:spcPts val="1600"/>
              </a:spcBef>
              <a:spcAft>
                <a:spcPts val="0"/>
              </a:spcAft>
              <a:buSzPts val="3000"/>
              <a:buFont typeface="Work Sans"/>
              <a:buNone/>
              <a:defRPr b="1" sz="3000">
                <a:latin typeface="Work Sans"/>
                <a:ea typeface="Work Sans"/>
                <a:cs typeface="Work Sans"/>
                <a:sym typeface="Work Sans"/>
              </a:defRPr>
            </a:lvl2pPr>
            <a:lvl3pPr lvl="2" rtl="0">
              <a:spcBef>
                <a:spcPts val="1600"/>
              </a:spcBef>
              <a:spcAft>
                <a:spcPts val="0"/>
              </a:spcAft>
              <a:buSzPts val="3000"/>
              <a:buFont typeface="Work Sans"/>
              <a:buNone/>
              <a:defRPr b="1" sz="3000">
                <a:latin typeface="Work Sans"/>
                <a:ea typeface="Work Sans"/>
                <a:cs typeface="Work Sans"/>
                <a:sym typeface="Work Sans"/>
              </a:defRPr>
            </a:lvl3pPr>
            <a:lvl4pPr lvl="3" rtl="0">
              <a:spcBef>
                <a:spcPts val="1600"/>
              </a:spcBef>
              <a:spcAft>
                <a:spcPts val="0"/>
              </a:spcAft>
              <a:buSzPts val="3000"/>
              <a:buFont typeface="Work Sans"/>
              <a:buNone/>
              <a:defRPr b="1" sz="3000">
                <a:latin typeface="Work Sans"/>
                <a:ea typeface="Work Sans"/>
                <a:cs typeface="Work Sans"/>
                <a:sym typeface="Work Sans"/>
              </a:defRPr>
            </a:lvl4pPr>
            <a:lvl5pPr lvl="4" rtl="0">
              <a:spcBef>
                <a:spcPts val="1600"/>
              </a:spcBef>
              <a:spcAft>
                <a:spcPts val="0"/>
              </a:spcAft>
              <a:buSzPts val="3000"/>
              <a:buFont typeface="Work Sans"/>
              <a:buNone/>
              <a:defRPr b="1" sz="3000">
                <a:latin typeface="Work Sans"/>
                <a:ea typeface="Work Sans"/>
                <a:cs typeface="Work Sans"/>
                <a:sym typeface="Work Sans"/>
              </a:defRPr>
            </a:lvl5pPr>
            <a:lvl6pPr lvl="5" rtl="0">
              <a:spcBef>
                <a:spcPts val="1600"/>
              </a:spcBef>
              <a:spcAft>
                <a:spcPts val="0"/>
              </a:spcAft>
              <a:buSzPts val="3000"/>
              <a:buFont typeface="Work Sans"/>
              <a:buNone/>
              <a:defRPr b="1" sz="3000">
                <a:latin typeface="Work Sans"/>
                <a:ea typeface="Work Sans"/>
                <a:cs typeface="Work Sans"/>
                <a:sym typeface="Work Sans"/>
              </a:defRPr>
            </a:lvl6pPr>
            <a:lvl7pPr lvl="6" rtl="0">
              <a:spcBef>
                <a:spcPts val="1600"/>
              </a:spcBef>
              <a:spcAft>
                <a:spcPts val="0"/>
              </a:spcAft>
              <a:buSzPts val="3000"/>
              <a:buFont typeface="Work Sans"/>
              <a:buNone/>
              <a:defRPr b="1" sz="3000">
                <a:latin typeface="Work Sans"/>
                <a:ea typeface="Work Sans"/>
                <a:cs typeface="Work Sans"/>
                <a:sym typeface="Work Sans"/>
              </a:defRPr>
            </a:lvl7pPr>
            <a:lvl8pPr lvl="7" rtl="0">
              <a:spcBef>
                <a:spcPts val="1600"/>
              </a:spcBef>
              <a:spcAft>
                <a:spcPts val="0"/>
              </a:spcAft>
              <a:buSzPts val="3000"/>
              <a:buFont typeface="Work Sans"/>
              <a:buNone/>
              <a:defRPr b="1" sz="3000">
                <a:latin typeface="Work Sans"/>
                <a:ea typeface="Work Sans"/>
                <a:cs typeface="Work Sans"/>
                <a:sym typeface="Work Sans"/>
              </a:defRPr>
            </a:lvl8pPr>
            <a:lvl9pPr lvl="8" rtl="0">
              <a:spcBef>
                <a:spcPts val="1600"/>
              </a:spcBef>
              <a:spcAft>
                <a:spcPts val="1600"/>
              </a:spcAft>
              <a:buSzPts val="3000"/>
              <a:buFont typeface="Work Sans"/>
              <a:buNone/>
              <a:defRPr b="1" sz="3000">
                <a:latin typeface="Work Sans"/>
                <a:ea typeface="Work Sans"/>
                <a:cs typeface="Work Sans"/>
                <a:sym typeface="Work Sans"/>
              </a:defRPr>
            </a:lvl9pPr>
          </a:lstStyle>
          <a:p/>
        </p:txBody>
      </p:sp>
      <p:sp>
        <p:nvSpPr>
          <p:cNvPr id="65" name="Google Shape;65;p5"/>
          <p:cNvSpPr/>
          <p:nvPr/>
        </p:nvSpPr>
        <p:spPr>
          <a:xfrm>
            <a:off x="1701888" y="2858985"/>
            <a:ext cx="2125515" cy="1672572"/>
          </a:xfrm>
          <a:custGeom>
            <a:rect b="b" l="l" r="r" t="t"/>
            <a:pathLst>
              <a:path extrusionOk="0" h="34918" w="44374">
                <a:moveTo>
                  <a:pt x="42046" y="1"/>
                </a:moveTo>
                <a:cubicBezTo>
                  <a:pt x="41498" y="1"/>
                  <a:pt x="40953" y="210"/>
                  <a:pt x="40543" y="628"/>
                </a:cubicBezTo>
                <a:lnTo>
                  <a:pt x="18853" y="22303"/>
                </a:lnTo>
                <a:cubicBezTo>
                  <a:pt x="18676" y="22511"/>
                  <a:pt x="18469" y="22598"/>
                  <a:pt x="18269" y="22598"/>
                </a:cubicBezTo>
                <a:cubicBezTo>
                  <a:pt x="17644" y="22598"/>
                  <a:pt x="17092" y="21751"/>
                  <a:pt x="17759" y="21194"/>
                </a:cubicBezTo>
                <a:lnTo>
                  <a:pt x="23462" y="15490"/>
                </a:lnTo>
                <a:cubicBezTo>
                  <a:pt x="24528" y="14468"/>
                  <a:pt x="24556" y="12754"/>
                  <a:pt x="23505" y="11688"/>
                </a:cubicBezTo>
                <a:cubicBezTo>
                  <a:pt x="22983" y="11173"/>
                  <a:pt x="22305" y="10917"/>
                  <a:pt x="21630" y="10917"/>
                </a:cubicBezTo>
                <a:cubicBezTo>
                  <a:pt x="20926" y="10917"/>
                  <a:pt x="20224" y="11195"/>
                  <a:pt x="19703" y="11746"/>
                </a:cubicBezTo>
                <a:lnTo>
                  <a:pt x="11364" y="20085"/>
                </a:lnTo>
                <a:cubicBezTo>
                  <a:pt x="11270" y="20173"/>
                  <a:pt x="11165" y="20210"/>
                  <a:pt x="11064" y="20210"/>
                </a:cubicBezTo>
                <a:cubicBezTo>
                  <a:pt x="10719" y="20210"/>
                  <a:pt x="10418" y="19774"/>
                  <a:pt x="10730" y="19451"/>
                </a:cubicBezTo>
                <a:lnTo>
                  <a:pt x="22468" y="7699"/>
                </a:lnTo>
                <a:cubicBezTo>
                  <a:pt x="23059" y="7094"/>
                  <a:pt x="23059" y="6129"/>
                  <a:pt x="22468" y="5539"/>
                </a:cubicBezTo>
                <a:cubicBezTo>
                  <a:pt x="22173" y="5236"/>
                  <a:pt x="21780" y="5085"/>
                  <a:pt x="21388" y="5085"/>
                </a:cubicBezTo>
                <a:cubicBezTo>
                  <a:pt x="20995" y="5085"/>
                  <a:pt x="20603" y="5236"/>
                  <a:pt x="20308" y="5539"/>
                </a:cubicBezTo>
                <a:lnTo>
                  <a:pt x="2320" y="23541"/>
                </a:lnTo>
                <a:cubicBezTo>
                  <a:pt x="1715" y="24132"/>
                  <a:pt x="1715" y="25097"/>
                  <a:pt x="2320" y="25702"/>
                </a:cubicBezTo>
                <a:cubicBezTo>
                  <a:pt x="2615" y="25997"/>
                  <a:pt x="3004" y="26144"/>
                  <a:pt x="3394" y="26144"/>
                </a:cubicBezTo>
                <a:cubicBezTo>
                  <a:pt x="3785" y="26144"/>
                  <a:pt x="4177" y="25997"/>
                  <a:pt x="4480" y="25702"/>
                </a:cubicBezTo>
                <a:lnTo>
                  <a:pt x="5661" y="24521"/>
                </a:lnTo>
                <a:cubicBezTo>
                  <a:pt x="5757" y="24427"/>
                  <a:pt x="5864" y="24388"/>
                  <a:pt x="5966" y="24388"/>
                </a:cubicBezTo>
                <a:cubicBezTo>
                  <a:pt x="6305" y="24388"/>
                  <a:pt x="6593" y="24822"/>
                  <a:pt x="6295" y="25154"/>
                </a:cubicBezTo>
                <a:lnTo>
                  <a:pt x="1052" y="30382"/>
                </a:lnTo>
                <a:cubicBezTo>
                  <a:pt x="1" y="31405"/>
                  <a:pt x="1" y="33104"/>
                  <a:pt x="1038" y="34141"/>
                </a:cubicBezTo>
                <a:cubicBezTo>
                  <a:pt x="1555" y="34658"/>
                  <a:pt x="2236" y="34917"/>
                  <a:pt x="2917" y="34917"/>
                </a:cubicBezTo>
                <a:cubicBezTo>
                  <a:pt x="3604" y="34917"/>
                  <a:pt x="4291" y="34654"/>
                  <a:pt x="4811" y="34127"/>
                </a:cubicBezTo>
                <a:lnTo>
                  <a:pt x="14749" y="24175"/>
                </a:lnTo>
                <a:cubicBezTo>
                  <a:pt x="14918" y="24022"/>
                  <a:pt x="15102" y="23957"/>
                  <a:pt x="15279" y="23957"/>
                </a:cubicBezTo>
                <a:cubicBezTo>
                  <a:pt x="15883" y="23957"/>
                  <a:pt x="16393" y="24718"/>
                  <a:pt x="15858" y="25298"/>
                </a:cubicBezTo>
                <a:lnTo>
                  <a:pt x="15526" y="25630"/>
                </a:lnTo>
                <a:cubicBezTo>
                  <a:pt x="14677" y="26465"/>
                  <a:pt x="14677" y="27847"/>
                  <a:pt x="15526" y="28697"/>
                </a:cubicBezTo>
                <a:cubicBezTo>
                  <a:pt x="15938" y="29095"/>
                  <a:pt x="16470" y="29293"/>
                  <a:pt x="17001" y="29293"/>
                </a:cubicBezTo>
                <a:cubicBezTo>
                  <a:pt x="17546" y="29293"/>
                  <a:pt x="18092" y="29084"/>
                  <a:pt x="18507" y="28668"/>
                </a:cubicBezTo>
                <a:lnTo>
                  <a:pt x="22439" y="24751"/>
                </a:lnTo>
                <a:cubicBezTo>
                  <a:pt x="22622" y="24562"/>
                  <a:pt x="22827" y="24483"/>
                  <a:pt x="23024" y="24483"/>
                </a:cubicBezTo>
                <a:cubicBezTo>
                  <a:pt x="23667" y="24483"/>
                  <a:pt x="24223" y="25326"/>
                  <a:pt x="23606" y="25932"/>
                </a:cubicBezTo>
                <a:lnTo>
                  <a:pt x="17672" y="31851"/>
                </a:lnTo>
                <a:cubicBezTo>
                  <a:pt x="17139" y="32456"/>
                  <a:pt x="17168" y="33378"/>
                  <a:pt x="17744" y="33939"/>
                </a:cubicBezTo>
                <a:cubicBezTo>
                  <a:pt x="18038" y="34241"/>
                  <a:pt x="18430" y="34392"/>
                  <a:pt x="18823" y="34392"/>
                </a:cubicBezTo>
                <a:cubicBezTo>
                  <a:pt x="19183" y="34392"/>
                  <a:pt x="19544" y="34266"/>
                  <a:pt x="19832" y="34012"/>
                </a:cubicBezTo>
                <a:lnTo>
                  <a:pt x="37835" y="16009"/>
                </a:lnTo>
                <a:cubicBezTo>
                  <a:pt x="38425" y="15404"/>
                  <a:pt x="38425" y="14439"/>
                  <a:pt x="37835" y="13849"/>
                </a:cubicBezTo>
                <a:cubicBezTo>
                  <a:pt x="37533" y="13546"/>
                  <a:pt x="37140" y="13395"/>
                  <a:pt x="36749" y="13395"/>
                </a:cubicBezTo>
                <a:cubicBezTo>
                  <a:pt x="36359" y="13395"/>
                  <a:pt x="35970" y="13546"/>
                  <a:pt x="35675" y="13849"/>
                </a:cubicBezTo>
                <a:lnTo>
                  <a:pt x="31023" y="18500"/>
                </a:lnTo>
                <a:cubicBezTo>
                  <a:pt x="30846" y="18667"/>
                  <a:pt x="30652" y="18737"/>
                  <a:pt x="30464" y="18737"/>
                </a:cubicBezTo>
                <a:cubicBezTo>
                  <a:pt x="29826" y="18737"/>
                  <a:pt x="29277" y="17921"/>
                  <a:pt x="29856" y="17320"/>
                </a:cubicBezTo>
                <a:lnTo>
                  <a:pt x="43524" y="3666"/>
                </a:lnTo>
                <a:cubicBezTo>
                  <a:pt x="44374" y="2817"/>
                  <a:pt x="44374" y="1434"/>
                  <a:pt x="43524" y="584"/>
                </a:cubicBezTo>
                <a:cubicBezTo>
                  <a:pt x="43107" y="195"/>
                  <a:pt x="42575" y="1"/>
                  <a:pt x="420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851622" y="1226657"/>
            <a:ext cx="2340729" cy="2131981"/>
          </a:xfrm>
          <a:custGeom>
            <a:rect b="b" l="l" r="r" t="t"/>
            <a:pathLst>
              <a:path extrusionOk="0" h="44509" w="48867">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4145341" y="996738"/>
            <a:ext cx="344305" cy="341719"/>
          </a:xfrm>
          <a:custGeom>
            <a:rect b="b" l="l" r="r" t="t"/>
            <a:pathLst>
              <a:path extrusionOk="0" h="7134" w="7188">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2793951" y="2977297"/>
            <a:ext cx="156968" cy="113667"/>
          </a:xfrm>
          <a:custGeom>
            <a:rect b="b" l="l" r="r" t="t"/>
            <a:pathLst>
              <a:path extrusionOk="0" h="2373" w="3277">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2901773" y="2869666"/>
            <a:ext cx="157256" cy="113188"/>
          </a:xfrm>
          <a:custGeom>
            <a:rect b="b" l="l" r="r" t="t"/>
            <a:pathLst>
              <a:path extrusionOk="0" h="2363" w="3283">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3010409" y="2761413"/>
            <a:ext cx="156777" cy="113858"/>
          </a:xfrm>
          <a:custGeom>
            <a:rect b="b" l="l" r="r" t="t"/>
            <a:pathLst>
              <a:path extrusionOk="0" h="2377" w="3273">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2015391" y="3018874"/>
            <a:ext cx="83250" cy="66437"/>
          </a:xfrm>
          <a:custGeom>
            <a:rect b="b" l="l" r="r" t="t"/>
            <a:pathLst>
              <a:path extrusionOk="0" h="1387" w="1738">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2137200" y="2900753"/>
            <a:ext cx="89046" cy="65910"/>
          </a:xfrm>
          <a:custGeom>
            <a:rect b="b" l="l" r="r" t="t"/>
            <a:pathLst>
              <a:path extrusionOk="0" h="1376" w="1859">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56565" y="2781387"/>
            <a:ext cx="88328" cy="66485"/>
          </a:xfrm>
          <a:custGeom>
            <a:rect b="b" l="l" r="r" t="t"/>
            <a:pathLst>
              <a:path extrusionOk="0" h="1388" w="1844">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2386948" y="2663602"/>
            <a:ext cx="66246" cy="64378"/>
          </a:xfrm>
          <a:custGeom>
            <a:rect b="b" l="l" r="r" t="t"/>
            <a:pathLst>
              <a:path extrusionOk="0" h="1344" w="1383">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2083408" y="4512916"/>
            <a:ext cx="80759" cy="65958"/>
          </a:xfrm>
          <a:custGeom>
            <a:rect b="b" l="l" r="r" t="t"/>
            <a:pathLst>
              <a:path extrusionOk="0" h="1377" w="1686">
                <a:moveTo>
                  <a:pt x="922" y="1"/>
                </a:moveTo>
                <a:cubicBezTo>
                  <a:pt x="303" y="1"/>
                  <a:pt x="0" y="750"/>
                  <a:pt x="432" y="1182"/>
                </a:cubicBezTo>
                <a:cubicBezTo>
                  <a:pt x="576" y="1312"/>
                  <a:pt x="753" y="1376"/>
                  <a:pt x="927" y="1376"/>
                </a:cubicBezTo>
                <a:cubicBezTo>
                  <a:pt x="1102" y="1376"/>
                  <a:pt x="1275" y="1312"/>
                  <a:pt x="1412" y="1182"/>
                </a:cubicBezTo>
                <a:cubicBezTo>
                  <a:pt x="1685" y="908"/>
                  <a:pt x="1685" y="476"/>
                  <a:pt x="1412" y="203"/>
                </a:cubicBezTo>
                <a:cubicBezTo>
                  <a:pt x="1282" y="73"/>
                  <a:pt x="1109"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2200666" y="4394268"/>
            <a:ext cx="91106" cy="66246"/>
          </a:xfrm>
          <a:custGeom>
            <a:rect b="b" l="l" r="r" t="t"/>
            <a:pathLst>
              <a:path extrusionOk="0" h="1383" w="1902">
                <a:moveTo>
                  <a:pt x="951" y="1"/>
                </a:moveTo>
                <a:cubicBezTo>
                  <a:pt x="202" y="1"/>
                  <a:pt x="1" y="1038"/>
                  <a:pt x="692" y="1326"/>
                </a:cubicBezTo>
                <a:cubicBezTo>
                  <a:pt x="787" y="1365"/>
                  <a:pt x="880" y="1382"/>
                  <a:pt x="969" y="1382"/>
                </a:cubicBezTo>
                <a:cubicBezTo>
                  <a:pt x="1533" y="1382"/>
                  <a:pt x="1902" y="663"/>
                  <a:pt x="1441" y="202"/>
                </a:cubicBezTo>
                <a:cubicBezTo>
                  <a:pt x="1311" y="73"/>
                  <a:pt x="1138" y="1"/>
                  <a:pt x="9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2320703" y="4275620"/>
            <a:ext cx="88328" cy="65958"/>
          </a:xfrm>
          <a:custGeom>
            <a:rect b="b" l="l" r="r" t="t"/>
            <a:pathLst>
              <a:path extrusionOk="0" h="1377" w="1844">
                <a:moveTo>
                  <a:pt x="922" y="1"/>
                </a:moveTo>
                <a:cubicBezTo>
                  <a:pt x="317" y="1"/>
                  <a:pt x="0" y="750"/>
                  <a:pt x="447" y="1182"/>
                </a:cubicBezTo>
                <a:cubicBezTo>
                  <a:pt x="584" y="1311"/>
                  <a:pt x="757" y="1376"/>
                  <a:pt x="929" y="1376"/>
                </a:cubicBezTo>
                <a:cubicBezTo>
                  <a:pt x="1102" y="1376"/>
                  <a:pt x="1275" y="1311"/>
                  <a:pt x="1412" y="1182"/>
                </a:cubicBezTo>
                <a:cubicBezTo>
                  <a:pt x="1844" y="750"/>
                  <a:pt x="1542"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1972760" y="1450684"/>
            <a:ext cx="156920" cy="113619"/>
          </a:xfrm>
          <a:custGeom>
            <a:rect b="b" l="l" r="r" t="t"/>
            <a:pathLst>
              <a:path extrusionOk="0" h="2372" w="3276">
                <a:moveTo>
                  <a:pt x="1633" y="0"/>
                </a:moveTo>
                <a:cubicBezTo>
                  <a:pt x="1316" y="0"/>
                  <a:pt x="1014" y="115"/>
                  <a:pt x="798" y="346"/>
                </a:cubicBezTo>
                <a:cubicBezTo>
                  <a:pt x="1" y="1143"/>
                  <a:pt x="658" y="2372"/>
                  <a:pt x="1615" y="2372"/>
                </a:cubicBezTo>
                <a:cubicBezTo>
                  <a:pt x="1764" y="2372"/>
                  <a:pt x="1920" y="2342"/>
                  <a:pt x="2080" y="2276"/>
                </a:cubicBezTo>
                <a:cubicBezTo>
                  <a:pt x="3275" y="1772"/>
                  <a:pt x="2929" y="0"/>
                  <a:pt x="16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2152144" y="1272018"/>
            <a:ext cx="156872" cy="113619"/>
          </a:xfrm>
          <a:custGeom>
            <a:rect b="b" l="l" r="r" t="t"/>
            <a:pathLst>
              <a:path extrusionOk="0" h="2372" w="3275">
                <a:moveTo>
                  <a:pt x="1633" y="0"/>
                </a:moveTo>
                <a:cubicBezTo>
                  <a:pt x="1316" y="0"/>
                  <a:pt x="1014" y="115"/>
                  <a:pt x="798" y="346"/>
                </a:cubicBezTo>
                <a:cubicBezTo>
                  <a:pt x="0" y="1143"/>
                  <a:pt x="647" y="2372"/>
                  <a:pt x="1610" y="2372"/>
                </a:cubicBezTo>
                <a:cubicBezTo>
                  <a:pt x="1760" y="2372"/>
                  <a:pt x="1918" y="2342"/>
                  <a:pt x="2079" y="2276"/>
                </a:cubicBezTo>
                <a:cubicBezTo>
                  <a:pt x="3275" y="1772"/>
                  <a:pt x="2915" y="0"/>
                  <a:pt x="16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2351742" y="1092681"/>
            <a:ext cx="126121" cy="113810"/>
          </a:xfrm>
          <a:custGeom>
            <a:rect b="b" l="l" r="r" t="t"/>
            <a:pathLst>
              <a:path extrusionOk="0" h="2376" w="2633">
                <a:moveTo>
                  <a:pt x="1169" y="1"/>
                </a:moveTo>
                <a:cubicBezTo>
                  <a:pt x="885" y="1"/>
                  <a:pt x="593" y="109"/>
                  <a:pt x="346" y="360"/>
                </a:cubicBezTo>
                <a:cubicBezTo>
                  <a:pt x="130" y="576"/>
                  <a:pt x="1" y="878"/>
                  <a:pt x="1" y="1195"/>
                </a:cubicBezTo>
                <a:cubicBezTo>
                  <a:pt x="1" y="1944"/>
                  <a:pt x="597" y="2376"/>
                  <a:pt x="1195" y="2376"/>
                </a:cubicBezTo>
                <a:cubicBezTo>
                  <a:pt x="1632" y="2376"/>
                  <a:pt x="2069" y="2146"/>
                  <a:pt x="2276" y="1641"/>
                </a:cubicBezTo>
                <a:cubicBezTo>
                  <a:pt x="2632" y="771"/>
                  <a:pt x="1929"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843719" y="3511954"/>
            <a:ext cx="130432" cy="113571"/>
          </a:xfrm>
          <a:custGeom>
            <a:rect b="b" l="l" r="r" t="t"/>
            <a:pathLst>
              <a:path extrusionOk="0" h="2371" w="2723">
                <a:moveTo>
                  <a:pt x="1427" y="1"/>
                </a:moveTo>
                <a:cubicBezTo>
                  <a:pt x="577" y="1"/>
                  <a:pt x="1" y="865"/>
                  <a:pt x="318" y="1642"/>
                </a:cubicBezTo>
                <a:cubicBezTo>
                  <a:pt x="517" y="2111"/>
                  <a:pt x="962" y="2370"/>
                  <a:pt x="1417" y="2370"/>
                </a:cubicBezTo>
                <a:cubicBezTo>
                  <a:pt x="1717" y="2370"/>
                  <a:pt x="2021" y="2257"/>
                  <a:pt x="2262" y="2017"/>
                </a:cubicBezTo>
                <a:cubicBezTo>
                  <a:pt x="2723" y="1556"/>
                  <a:pt x="2723" y="807"/>
                  <a:pt x="2262" y="346"/>
                </a:cubicBezTo>
                <a:cubicBezTo>
                  <a:pt x="2031" y="130"/>
                  <a:pt x="1729" y="1"/>
                  <a:pt x="14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1011368" y="3333240"/>
            <a:ext cx="157016" cy="113667"/>
          </a:xfrm>
          <a:custGeom>
            <a:rect b="b" l="l" r="r" t="t"/>
            <a:pathLst>
              <a:path extrusionOk="0" h="2373" w="3278">
                <a:moveTo>
                  <a:pt x="1690" y="0"/>
                </a:moveTo>
                <a:cubicBezTo>
                  <a:pt x="1674" y="0"/>
                  <a:pt x="1658" y="1"/>
                  <a:pt x="1642" y="1"/>
                </a:cubicBezTo>
                <a:cubicBezTo>
                  <a:pt x="346" y="1"/>
                  <a:pt x="0" y="1773"/>
                  <a:pt x="1196" y="2277"/>
                </a:cubicBezTo>
                <a:cubicBezTo>
                  <a:pt x="1356" y="2343"/>
                  <a:pt x="1513" y="2372"/>
                  <a:pt x="1662" y="2372"/>
                </a:cubicBezTo>
                <a:cubicBezTo>
                  <a:pt x="2627" y="2372"/>
                  <a:pt x="3278" y="1133"/>
                  <a:pt x="2492" y="347"/>
                </a:cubicBezTo>
                <a:cubicBezTo>
                  <a:pt x="2273" y="128"/>
                  <a:pt x="1989" y="0"/>
                  <a:pt x="16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1212115" y="3153999"/>
            <a:ext cx="126121" cy="113810"/>
          </a:xfrm>
          <a:custGeom>
            <a:rect b="b" l="l" r="r" t="t"/>
            <a:pathLst>
              <a:path extrusionOk="0" h="2376" w="2633">
                <a:moveTo>
                  <a:pt x="1175" y="0"/>
                </a:moveTo>
                <a:cubicBezTo>
                  <a:pt x="891" y="0"/>
                  <a:pt x="597" y="108"/>
                  <a:pt x="346" y="359"/>
                </a:cubicBezTo>
                <a:cubicBezTo>
                  <a:pt x="130" y="575"/>
                  <a:pt x="0" y="877"/>
                  <a:pt x="0" y="1194"/>
                </a:cubicBezTo>
                <a:cubicBezTo>
                  <a:pt x="9" y="1944"/>
                  <a:pt x="604" y="2375"/>
                  <a:pt x="1200" y="2375"/>
                </a:cubicBezTo>
                <a:cubicBezTo>
                  <a:pt x="1634" y="2375"/>
                  <a:pt x="2069" y="2145"/>
                  <a:pt x="2276" y="1641"/>
                </a:cubicBezTo>
                <a:cubicBezTo>
                  <a:pt x="2632" y="771"/>
                  <a:pt x="1936" y="0"/>
                  <a:pt x="1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1189363" y="2595153"/>
            <a:ext cx="353215" cy="263929"/>
          </a:xfrm>
          <a:custGeom>
            <a:rect b="b" l="l" r="r" t="t"/>
            <a:pathLst>
              <a:path extrusionOk="0" h="5510" w="7374">
                <a:moveTo>
                  <a:pt x="3687" y="0"/>
                </a:moveTo>
                <a:cubicBezTo>
                  <a:pt x="1224" y="0"/>
                  <a:pt x="0" y="2967"/>
                  <a:pt x="1728" y="4710"/>
                </a:cubicBezTo>
                <a:cubicBezTo>
                  <a:pt x="2268" y="5243"/>
                  <a:pt x="2974" y="5509"/>
                  <a:pt x="3680" y="5509"/>
                </a:cubicBezTo>
                <a:cubicBezTo>
                  <a:pt x="4386" y="5509"/>
                  <a:pt x="5091" y="5243"/>
                  <a:pt x="5631" y="4710"/>
                </a:cubicBezTo>
                <a:cubicBezTo>
                  <a:pt x="7374" y="2967"/>
                  <a:pt x="6135" y="0"/>
                  <a:pt x="36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3805254" y="1610717"/>
            <a:ext cx="72473" cy="65431"/>
          </a:xfrm>
          <a:custGeom>
            <a:rect b="b" l="l" r="r" t="t"/>
            <a:pathLst>
              <a:path extrusionOk="0" h="1366" w="1513">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3916333" y="1491351"/>
            <a:ext cx="89046" cy="65958"/>
          </a:xfrm>
          <a:custGeom>
            <a:rect b="b" l="l" r="r" t="t"/>
            <a:pathLst>
              <a:path extrusionOk="0" h="1377" w="1859">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033591" y="1372033"/>
            <a:ext cx="91824" cy="66916"/>
          </a:xfrm>
          <a:custGeom>
            <a:rect b="b" l="l" r="r" t="t"/>
            <a:pathLst>
              <a:path extrusionOk="0" h="1397" w="1917">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3572798" y="1704553"/>
            <a:ext cx="193181" cy="193181"/>
          </a:xfrm>
          <a:custGeom>
            <a:rect b="b" l="l" r="r" t="t"/>
            <a:pathLst>
              <a:path extrusionOk="0" h="4033" w="4033">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3540370" y="3344305"/>
            <a:ext cx="151795" cy="151843"/>
          </a:xfrm>
          <a:custGeom>
            <a:rect b="b" l="l" r="r" t="t"/>
            <a:pathLst>
              <a:path extrusionOk="0" h="3170" w="3169">
                <a:moveTo>
                  <a:pt x="1585" y="1"/>
                </a:moveTo>
                <a:cubicBezTo>
                  <a:pt x="706" y="1"/>
                  <a:pt x="0" y="707"/>
                  <a:pt x="0" y="1585"/>
                </a:cubicBezTo>
                <a:cubicBezTo>
                  <a:pt x="0" y="2464"/>
                  <a:pt x="706" y="3169"/>
                  <a:pt x="1585" y="3169"/>
                </a:cubicBezTo>
                <a:cubicBezTo>
                  <a:pt x="2463" y="3169"/>
                  <a:pt x="3169" y="2464"/>
                  <a:pt x="3169" y="1585"/>
                </a:cubicBezTo>
                <a:cubicBezTo>
                  <a:pt x="3169" y="707"/>
                  <a:pt x="2463" y="1"/>
                  <a:pt x="15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3690726" y="3247739"/>
            <a:ext cx="111846" cy="84208"/>
          </a:xfrm>
          <a:custGeom>
            <a:rect b="b" l="l" r="r" t="t"/>
            <a:pathLst>
              <a:path extrusionOk="0" h="1758" w="2335">
                <a:moveTo>
                  <a:pt x="1167" y="1"/>
                </a:moveTo>
                <a:cubicBezTo>
                  <a:pt x="944" y="1"/>
                  <a:pt x="721" y="87"/>
                  <a:pt x="548" y="260"/>
                </a:cubicBezTo>
                <a:cubicBezTo>
                  <a:pt x="1" y="807"/>
                  <a:pt x="390" y="1758"/>
                  <a:pt x="1167" y="1758"/>
                </a:cubicBezTo>
                <a:cubicBezTo>
                  <a:pt x="1945" y="1758"/>
                  <a:pt x="2334" y="807"/>
                  <a:pt x="1787" y="260"/>
                </a:cubicBezTo>
                <a:cubicBezTo>
                  <a:pt x="1614" y="87"/>
                  <a:pt x="1391" y="1"/>
                  <a:pt x="1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483611" y="2905591"/>
            <a:ext cx="152514" cy="152514"/>
          </a:xfrm>
          <a:custGeom>
            <a:rect b="b" l="l" r="r" t="t"/>
            <a:pathLst>
              <a:path extrusionOk="0" h="3184" w="3184">
                <a:moveTo>
                  <a:pt x="1600" y="0"/>
                </a:moveTo>
                <a:cubicBezTo>
                  <a:pt x="721" y="0"/>
                  <a:pt x="1" y="720"/>
                  <a:pt x="1" y="1599"/>
                </a:cubicBezTo>
                <a:cubicBezTo>
                  <a:pt x="1" y="2477"/>
                  <a:pt x="721" y="3183"/>
                  <a:pt x="1600" y="3183"/>
                </a:cubicBezTo>
                <a:cubicBezTo>
                  <a:pt x="2478" y="3183"/>
                  <a:pt x="3184" y="2477"/>
                  <a:pt x="3184" y="1599"/>
                </a:cubicBezTo>
                <a:cubicBezTo>
                  <a:pt x="3184" y="720"/>
                  <a:pt x="2478" y="0"/>
                  <a:pt x="1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73250" y="3070462"/>
            <a:ext cx="112517" cy="84208"/>
          </a:xfrm>
          <a:custGeom>
            <a:rect b="b" l="l" r="r" t="t"/>
            <a:pathLst>
              <a:path extrusionOk="0" h="1758" w="2349">
                <a:moveTo>
                  <a:pt x="1176" y="0"/>
                </a:moveTo>
                <a:cubicBezTo>
                  <a:pt x="951" y="0"/>
                  <a:pt x="728" y="87"/>
                  <a:pt x="562" y="260"/>
                </a:cubicBezTo>
                <a:cubicBezTo>
                  <a:pt x="1" y="807"/>
                  <a:pt x="404" y="1757"/>
                  <a:pt x="1182" y="1757"/>
                </a:cubicBezTo>
                <a:cubicBezTo>
                  <a:pt x="1959" y="1757"/>
                  <a:pt x="2348" y="807"/>
                  <a:pt x="1801" y="260"/>
                </a:cubicBezTo>
                <a:cubicBezTo>
                  <a:pt x="1628" y="87"/>
                  <a:pt x="1401" y="0"/>
                  <a:pt x="11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591959" y="732475"/>
            <a:ext cx="2155117" cy="2382450"/>
          </a:xfrm>
          <a:custGeom>
            <a:rect b="b" l="l" r="r" t="t"/>
            <a:pathLst>
              <a:path extrusionOk="0" h="49738" w="44992">
                <a:moveTo>
                  <a:pt x="36920" y="1"/>
                </a:moveTo>
                <a:cubicBezTo>
                  <a:pt x="36688" y="1"/>
                  <a:pt x="36456" y="91"/>
                  <a:pt x="36279" y="275"/>
                </a:cubicBezTo>
                <a:lnTo>
                  <a:pt x="29726" y="6828"/>
                </a:lnTo>
                <a:cubicBezTo>
                  <a:pt x="29546" y="7005"/>
                  <a:pt x="29346" y="7079"/>
                  <a:pt x="29154" y="7079"/>
                </a:cubicBezTo>
                <a:cubicBezTo>
                  <a:pt x="28518" y="7079"/>
                  <a:pt x="27976" y="6263"/>
                  <a:pt x="28574" y="5676"/>
                </a:cubicBezTo>
                <a:lnTo>
                  <a:pt x="29582" y="4654"/>
                </a:lnTo>
                <a:cubicBezTo>
                  <a:pt x="30331" y="3919"/>
                  <a:pt x="30359" y="2724"/>
                  <a:pt x="29654" y="1960"/>
                </a:cubicBezTo>
                <a:cubicBezTo>
                  <a:pt x="29283" y="1568"/>
                  <a:pt x="28788" y="1373"/>
                  <a:pt x="28291" y="1373"/>
                </a:cubicBezTo>
                <a:cubicBezTo>
                  <a:pt x="27805" y="1373"/>
                  <a:pt x="27317" y="1561"/>
                  <a:pt x="26946" y="1932"/>
                </a:cubicBezTo>
                <a:lnTo>
                  <a:pt x="16447" y="12416"/>
                </a:lnTo>
                <a:cubicBezTo>
                  <a:pt x="15698" y="13165"/>
                  <a:pt x="15713" y="14389"/>
                  <a:pt x="16476" y="15138"/>
                </a:cubicBezTo>
                <a:cubicBezTo>
                  <a:pt x="16844" y="15479"/>
                  <a:pt x="17313" y="15648"/>
                  <a:pt x="17783" y="15648"/>
                </a:cubicBezTo>
                <a:cubicBezTo>
                  <a:pt x="18286" y="15648"/>
                  <a:pt x="18789" y="15454"/>
                  <a:pt x="19169" y="15066"/>
                </a:cubicBezTo>
                <a:lnTo>
                  <a:pt x="21013" y="13237"/>
                </a:lnTo>
                <a:cubicBezTo>
                  <a:pt x="21191" y="13055"/>
                  <a:pt x="21392" y="12979"/>
                  <a:pt x="21583" y="12979"/>
                </a:cubicBezTo>
                <a:cubicBezTo>
                  <a:pt x="22211" y="12979"/>
                  <a:pt x="22749" y="13794"/>
                  <a:pt x="22165" y="14389"/>
                </a:cubicBezTo>
                <a:lnTo>
                  <a:pt x="6481" y="30073"/>
                </a:lnTo>
                <a:cubicBezTo>
                  <a:pt x="6135" y="30404"/>
                  <a:pt x="6092" y="30937"/>
                  <a:pt x="6380" y="31312"/>
                </a:cubicBezTo>
                <a:cubicBezTo>
                  <a:pt x="6564" y="31534"/>
                  <a:pt x="6825" y="31646"/>
                  <a:pt x="7086" y="31646"/>
                </a:cubicBezTo>
                <a:cubicBezTo>
                  <a:pt x="7315" y="31646"/>
                  <a:pt x="7544" y="31559"/>
                  <a:pt x="7719" y="31384"/>
                </a:cubicBezTo>
                <a:lnTo>
                  <a:pt x="12717" y="26386"/>
                </a:lnTo>
                <a:cubicBezTo>
                  <a:pt x="12857" y="26238"/>
                  <a:pt x="13044" y="26162"/>
                  <a:pt x="13232" y="26162"/>
                </a:cubicBezTo>
                <a:cubicBezTo>
                  <a:pt x="13391" y="26162"/>
                  <a:pt x="13550" y="26216"/>
                  <a:pt x="13682" y="26329"/>
                </a:cubicBezTo>
                <a:cubicBezTo>
                  <a:pt x="14013" y="26588"/>
                  <a:pt x="14028" y="27063"/>
                  <a:pt x="13740" y="27366"/>
                </a:cubicBezTo>
                <a:lnTo>
                  <a:pt x="1469" y="39622"/>
                </a:lnTo>
                <a:cubicBezTo>
                  <a:pt x="101" y="41004"/>
                  <a:pt x="0" y="43251"/>
                  <a:pt x="1325" y="44677"/>
                </a:cubicBezTo>
                <a:cubicBezTo>
                  <a:pt x="2032" y="45435"/>
                  <a:pt x="2990" y="45817"/>
                  <a:pt x="3953" y="45817"/>
                </a:cubicBezTo>
                <a:cubicBezTo>
                  <a:pt x="4874" y="45817"/>
                  <a:pt x="5799" y="45467"/>
                  <a:pt x="6510" y="44763"/>
                </a:cubicBezTo>
                <a:lnTo>
                  <a:pt x="23979" y="27294"/>
                </a:lnTo>
                <a:cubicBezTo>
                  <a:pt x="24139" y="27126"/>
                  <a:pt x="24355" y="27043"/>
                  <a:pt x="24573" y="27043"/>
                </a:cubicBezTo>
                <a:cubicBezTo>
                  <a:pt x="24749" y="27043"/>
                  <a:pt x="24926" y="27098"/>
                  <a:pt x="25074" y="27207"/>
                </a:cubicBezTo>
                <a:cubicBezTo>
                  <a:pt x="25434" y="27510"/>
                  <a:pt x="25463" y="28057"/>
                  <a:pt x="25132" y="28388"/>
                </a:cubicBezTo>
                <a:lnTo>
                  <a:pt x="19126" y="34394"/>
                </a:lnTo>
                <a:cubicBezTo>
                  <a:pt x="17945" y="35546"/>
                  <a:pt x="17902" y="37418"/>
                  <a:pt x="18996" y="38642"/>
                </a:cubicBezTo>
                <a:cubicBezTo>
                  <a:pt x="19592" y="39282"/>
                  <a:pt x="20397" y="39602"/>
                  <a:pt x="21203" y="39602"/>
                </a:cubicBezTo>
                <a:cubicBezTo>
                  <a:pt x="21978" y="39602"/>
                  <a:pt x="22753" y="39307"/>
                  <a:pt x="23346" y="38714"/>
                </a:cubicBezTo>
                <a:lnTo>
                  <a:pt x="24224" y="37836"/>
                </a:lnTo>
                <a:cubicBezTo>
                  <a:pt x="24383" y="37677"/>
                  <a:pt x="24600" y="37592"/>
                  <a:pt x="24817" y="37592"/>
                </a:cubicBezTo>
                <a:cubicBezTo>
                  <a:pt x="24993" y="37592"/>
                  <a:pt x="25170" y="37648"/>
                  <a:pt x="25319" y="37764"/>
                </a:cubicBezTo>
                <a:cubicBezTo>
                  <a:pt x="25679" y="38066"/>
                  <a:pt x="25708" y="38614"/>
                  <a:pt x="25376" y="38945"/>
                </a:cubicBezTo>
                <a:lnTo>
                  <a:pt x="16706" y="47615"/>
                </a:lnTo>
                <a:cubicBezTo>
                  <a:pt x="16217" y="48090"/>
                  <a:pt x="16188" y="48853"/>
                  <a:pt x="16634" y="49358"/>
                </a:cubicBezTo>
                <a:cubicBezTo>
                  <a:pt x="16874" y="49611"/>
                  <a:pt x="17193" y="49737"/>
                  <a:pt x="17514" y="49737"/>
                </a:cubicBezTo>
                <a:cubicBezTo>
                  <a:pt x="17831" y="49737"/>
                  <a:pt x="18148" y="49615"/>
                  <a:pt x="18391" y="49372"/>
                </a:cubicBezTo>
                <a:lnTo>
                  <a:pt x="43120" y="24644"/>
                </a:lnTo>
                <a:cubicBezTo>
                  <a:pt x="43595" y="24168"/>
                  <a:pt x="43624" y="23419"/>
                  <a:pt x="43192" y="22915"/>
                </a:cubicBezTo>
                <a:cubicBezTo>
                  <a:pt x="42949" y="22658"/>
                  <a:pt x="42623" y="22528"/>
                  <a:pt x="42298" y="22528"/>
                </a:cubicBezTo>
                <a:cubicBezTo>
                  <a:pt x="41986" y="22528"/>
                  <a:pt x="41674" y="22647"/>
                  <a:pt x="41435" y="22887"/>
                </a:cubicBezTo>
                <a:lnTo>
                  <a:pt x="34248" y="30073"/>
                </a:lnTo>
                <a:cubicBezTo>
                  <a:pt x="34091" y="30238"/>
                  <a:pt x="33879" y="30322"/>
                  <a:pt x="33664" y="30322"/>
                </a:cubicBezTo>
                <a:cubicBezTo>
                  <a:pt x="33485" y="30322"/>
                  <a:pt x="33304" y="30263"/>
                  <a:pt x="33153" y="30145"/>
                </a:cubicBezTo>
                <a:cubicBezTo>
                  <a:pt x="32793" y="29857"/>
                  <a:pt x="32765" y="29310"/>
                  <a:pt x="33096" y="28964"/>
                </a:cubicBezTo>
                <a:lnTo>
                  <a:pt x="43768" y="18307"/>
                </a:lnTo>
                <a:cubicBezTo>
                  <a:pt x="44934" y="17155"/>
                  <a:pt x="44992" y="15282"/>
                  <a:pt x="43897" y="14058"/>
                </a:cubicBezTo>
                <a:cubicBezTo>
                  <a:pt x="43299" y="13415"/>
                  <a:pt x="42488" y="13091"/>
                  <a:pt x="41677" y="13091"/>
                </a:cubicBezTo>
                <a:cubicBezTo>
                  <a:pt x="40907" y="13091"/>
                  <a:pt x="40137" y="13383"/>
                  <a:pt x="39548" y="13972"/>
                </a:cubicBezTo>
                <a:lnTo>
                  <a:pt x="28847" y="24672"/>
                </a:lnTo>
                <a:cubicBezTo>
                  <a:pt x="28690" y="24837"/>
                  <a:pt x="28478" y="24921"/>
                  <a:pt x="28263" y="24921"/>
                </a:cubicBezTo>
                <a:cubicBezTo>
                  <a:pt x="28084" y="24921"/>
                  <a:pt x="27903" y="24862"/>
                  <a:pt x="27753" y="24744"/>
                </a:cubicBezTo>
                <a:cubicBezTo>
                  <a:pt x="27393" y="24456"/>
                  <a:pt x="27364" y="23909"/>
                  <a:pt x="27695" y="23578"/>
                </a:cubicBezTo>
                <a:lnTo>
                  <a:pt x="28502" y="22771"/>
                </a:lnTo>
                <a:cubicBezTo>
                  <a:pt x="29884" y="21389"/>
                  <a:pt x="29985" y="19142"/>
                  <a:pt x="28660" y="17716"/>
                </a:cubicBezTo>
                <a:cubicBezTo>
                  <a:pt x="27944" y="16949"/>
                  <a:pt x="26979" y="16563"/>
                  <a:pt x="26015" y="16563"/>
                </a:cubicBezTo>
                <a:cubicBezTo>
                  <a:pt x="25096" y="16563"/>
                  <a:pt x="24178" y="16913"/>
                  <a:pt x="23475" y="17615"/>
                </a:cubicBezTo>
                <a:lnTo>
                  <a:pt x="20552" y="20553"/>
                </a:lnTo>
                <a:cubicBezTo>
                  <a:pt x="20411" y="20694"/>
                  <a:pt x="20223" y="20767"/>
                  <a:pt x="20034" y="20767"/>
                </a:cubicBezTo>
                <a:cubicBezTo>
                  <a:pt x="19876" y="20767"/>
                  <a:pt x="19718" y="20716"/>
                  <a:pt x="19587" y="20611"/>
                </a:cubicBezTo>
                <a:cubicBezTo>
                  <a:pt x="19256" y="20337"/>
                  <a:pt x="19241" y="19862"/>
                  <a:pt x="19529" y="19574"/>
                </a:cubicBezTo>
                <a:lnTo>
                  <a:pt x="37532" y="1572"/>
                </a:lnTo>
                <a:cubicBezTo>
                  <a:pt x="37863" y="1240"/>
                  <a:pt x="37906" y="707"/>
                  <a:pt x="37618" y="333"/>
                </a:cubicBezTo>
                <a:cubicBezTo>
                  <a:pt x="37436" y="113"/>
                  <a:pt x="37178" y="1"/>
                  <a:pt x="369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2048202" y="3136756"/>
            <a:ext cx="299471" cy="279880"/>
          </a:xfrm>
          <a:custGeom>
            <a:rect b="b" l="l" r="r" t="t"/>
            <a:pathLst>
              <a:path extrusionOk="0" h="5843" w="6252">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1855071" y="3420226"/>
            <a:ext cx="199408" cy="199408"/>
          </a:xfrm>
          <a:custGeom>
            <a:rect b="b" l="l" r="r" t="t"/>
            <a:pathLst>
              <a:path extrusionOk="0" h="4163" w="4163">
                <a:moveTo>
                  <a:pt x="2088" y="0"/>
                </a:moveTo>
                <a:cubicBezTo>
                  <a:pt x="936" y="0"/>
                  <a:pt x="0" y="922"/>
                  <a:pt x="0" y="2074"/>
                </a:cubicBezTo>
                <a:cubicBezTo>
                  <a:pt x="0" y="3226"/>
                  <a:pt x="936" y="4162"/>
                  <a:pt x="2088" y="4162"/>
                </a:cubicBezTo>
                <a:cubicBezTo>
                  <a:pt x="3226" y="4162"/>
                  <a:pt x="4162" y="3226"/>
                  <a:pt x="4162" y="2074"/>
                </a:cubicBezTo>
                <a:cubicBezTo>
                  <a:pt x="4162" y="922"/>
                  <a:pt x="3226" y="0"/>
                  <a:pt x="2088" y="0"/>
                </a:cubicBezTo>
                <a:close/>
              </a:path>
            </a:pathLst>
          </a:custGeom>
          <a:solidFill>
            <a:srgbClr val="733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1142421" y="2995595"/>
            <a:ext cx="705040" cy="695077"/>
          </a:xfrm>
          <a:custGeom>
            <a:rect b="b" l="l" r="r" t="t"/>
            <a:pathLst>
              <a:path extrusionOk="0" h="14511" w="14719">
                <a:moveTo>
                  <a:pt x="14325" y="0"/>
                </a:moveTo>
                <a:cubicBezTo>
                  <a:pt x="14263" y="0"/>
                  <a:pt x="14200" y="24"/>
                  <a:pt x="14144" y="80"/>
                </a:cubicBezTo>
                <a:lnTo>
                  <a:pt x="174" y="14050"/>
                </a:lnTo>
                <a:cubicBezTo>
                  <a:pt x="1" y="14223"/>
                  <a:pt x="116" y="14511"/>
                  <a:pt x="361" y="14511"/>
                </a:cubicBezTo>
                <a:cubicBezTo>
                  <a:pt x="433" y="14511"/>
                  <a:pt x="490" y="14482"/>
                  <a:pt x="548" y="14439"/>
                </a:cubicBezTo>
                <a:lnTo>
                  <a:pt x="14518" y="469"/>
                </a:lnTo>
                <a:cubicBezTo>
                  <a:pt x="14718" y="269"/>
                  <a:pt x="14532" y="0"/>
                  <a:pt x="14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1024492" y="3682190"/>
            <a:ext cx="807163" cy="805295"/>
          </a:xfrm>
          <a:custGeom>
            <a:rect b="b" l="l" r="r" t="t"/>
            <a:pathLst>
              <a:path extrusionOk="0" h="16812" w="16851">
                <a:moveTo>
                  <a:pt x="16562" y="0"/>
                </a:moveTo>
                <a:cubicBezTo>
                  <a:pt x="16494" y="0"/>
                  <a:pt x="16426" y="26"/>
                  <a:pt x="16375" y="76"/>
                </a:cubicBezTo>
                <a:lnTo>
                  <a:pt x="101" y="16350"/>
                </a:lnTo>
                <a:cubicBezTo>
                  <a:pt x="0" y="16451"/>
                  <a:pt x="0" y="16624"/>
                  <a:pt x="101" y="16725"/>
                </a:cubicBezTo>
                <a:cubicBezTo>
                  <a:pt x="158" y="16782"/>
                  <a:pt x="216" y="16811"/>
                  <a:pt x="288" y="16811"/>
                </a:cubicBezTo>
                <a:cubicBezTo>
                  <a:pt x="360" y="16811"/>
                  <a:pt x="432" y="16782"/>
                  <a:pt x="490" y="16725"/>
                </a:cubicBezTo>
                <a:lnTo>
                  <a:pt x="16750" y="465"/>
                </a:lnTo>
                <a:cubicBezTo>
                  <a:pt x="16850" y="364"/>
                  <a:pt x="16850" y="191"/>
                  <a:pt x="16750" y="76"/>
                </a:cubicBezTo>
                <a:cubicBezTo>
                  <a:pt x="16699" y="26"/>
                  <a:pt x="16631" y="0"/>
                  <a:pt x="165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919592" y="1502224"/>
            <a:ext cx="420897" cy="415533"/>
          </a:xfrm>
          <a:custGeom>
            <a:rect b="b" l="l" r="r" t="t"/>
            <a:pathLst>
              <a:path extrusionOk="0" h="8675" w="8787">
                <a:moveTo>
                  <a:pt x="8491" y="1"/>
                </a:moveTo>
                <a:cubicBezTo>
                  <a:pt x="8423" y="1"/>
                  <a:pt x="8354" y="26"/>
                  <a:pt x="8297" y="76"/>
                </a:cubicBezTo>
                <a:lnTo>
                  <a:pt x="174" y="8214"/>
                </a:lnTo>
                <a:cubicBezTo>
                  <a:pt x="1" y="8386"/>
                  <a:pt x="116" y="8674"/>
                  <a:pt x="361" y="8674"/>
                </a:cubicBezTo>
                <a:cubicBezTo>
                  <a:pt x="433" y="8674"/>
                  <a:pt x="505" y="8646"/>
                  <a:pt x="548" y="8602"/>
                </a:cubicBezTo>
                <a:lnTo>
                  <a:pt x="8685" y="465"/>
                </a:lnTo>
                <a:cubicBezTo>
                  <a:pt x="8786" y="364"/>
                  <a:pt x="8786" y="192"/>
                  <a:pt x="8685" y="76"/>
                </a:cubicBezTo>
                <a:cubicBezTo>
                  <a:pt x="8628" y="26"/>
                  <a:pt x="8559" y="1"/>
                  <a:pt x="84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3819049" y="2302677"/>
            <a:ext cx="547689" cy="540168"/>
          </a:xfrm>
          <a:custGeom>
            <a:rect b="b" l="l" r="r" t="t"/>
            <a:pathLst>
              <a:path extrusionOk="0" h="11277" w="11434">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3107836" y="3847684"/>
            <a:ext cx="334965" cy="328642"/>
          </a:xfrm>
          <a:custGeom>
            <a:rect b="b" l="l" r="r" t="t"/>
            <a:pathLst>
              <a:path extrusionOk="0" h="6861" w="6993">
                <a:moveTo>
                  <a:pt x="6598" y="0"/>
                </a:moveTo>
                <a:cubicBezTo>
                  <a:pt x="6533" y="0"/>
                  <a:pt x="6467" y="27"/>
                  <a:pt x="6409" y="92"/>
                </a:cubicBezTo>
                <a:lnTo>
                  <a:pt x="101" y="6400"/>
                </a:lnTo>
                <a:cubicBezTo>
                  <a:pt x="0" y="6501"/>
                  <a:pt x="0" y="6674"/>
                  <a:pt x="101" y="6774"/>
                </a:cubicBezTo>
                <a:cubicBezTo>
                  <a:pt x="151" y="6832"/>
                  <a:pt x="220" y="6861"/>
                  <a:pt x="290" y="6861"/>
                </a:cubicBezTo>
                <a:cubicBezTo>
                  <a:pt x="360" y="6861"/>
                  <a:pt x="432" y="6832"/>
                  <a:pt x="490" y="6774"/>
                </a:cubicBezTo>
                <a:lnTo>
                  <a:pt x="6784" y="481"/>
                </a:lnTo>
                <a:cubicBezTo>
                  <a:pt x="6993" y="283"/>
                  <a:pt x="6807" y="0"/>
                  <a:pt x="65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3283724" y="736499"/>
            <a:ext cx="66294" cy="66102"/>
          </a:xfrm>
          <a:custGeom>
            <a:rect b="b" l="l" r="r" t="t"/>
            <a:pathLst>
              <a:path extrusionOk="0" h="1380" w="1384">
                <a:moveTo>
                  <a:pt x="692" y="0"/>
                </a:moveTo>
                <a:cubicBezTo>
                  <a:pt x="516" y="0"/>
                  <a:pt x="339" y="69"/>
                  <a:pt x="202" y="206"/>
                </a:cubicBezTo>
                <a:cubicBezTo>
                  <a:pt x="73" y="335"/>
                  <a:pt x="1" y="508"/>
                  <a:pt x="1" y="695"/>
                </a:cubicBezTo>
                <a:cubicBezTo>
                  <a:pt x="1" y="883"/>
                  <a:pt x="73" y="1055"/>
                  <a:pt x="217" y="1185"/>
                </a:cubicBezTo>
                <a:cubicBezTo>
                  <a:pt x="354" y="1315"/>
                  <a:pt x="526" y="1379"/>
                  <a:pt x="699" y="1379"/>
                </a:cubicBezTo>
                <a:cubicBezTo>
                  <a:pt x="872" y="1379"/>
                  <a:pt x="1045" y="1315"/>
                  <a:pt x="1182" y="1185"/>
                </a:cubicBezTo>
                <a:cubicBezTo>
                  <a:pt x="1311" y="1055"/>
                  <a:pt x="1383" y="883"/>
                  <a:pt x="1383" y="695"/>
                </a:cubicBezTo>
                <a:cubicBezTo>
                  <a:pt x="1383" y="508"/>
                  <a:pt x="1311" y="335"/>
                  <a:pt x="1182" y="206"/>
                </a:cubicBezTo>
                <a:cubicBezTo>
                  <a:pt x="1045" y="69"/>
                  <a:pt x="868" y="0"/>
                  <a:pt x="6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836725" y="1173344"/>
            <a:ext cx="88328" cy="65910"/>
          </a:xfrm>
          <a:custGeom>
            <a:rect b="b" l="l" r="r" t="t"/>
            <a:pathLst>
              <a:path extrusionOk="0" h="1376" w="1844">
                <a:moveTo>
                  <a:pt x="922" y="1"/>
                </a:moveTo>
                <a:cubicBezTo>
                  <a:pt x="303" y="1"/>
                  <a:pt x="0" y="735"/>
                  <a:pt x="432" y="1182"/>
                </a:cubicBezTo>
                <a:cubicBezTo>
                  <a:pt x="569" y="1311"/>
                  <a:pt x="746" y="1376"/>
                  <a:pt x="922" y="1376"/>
                </a:cubicBezTo>
                <a:cubicBezTo>
                  <a:pt x="1098" y="1376"/>
                  <a:pt x="1275" y="1311"/>
                  <a:pt x="1412" y="1182"/>
                </a:cubicBezTo>
                <a:cubicBezTo>
                  <a:pt x="1844" y="735"/>
                  <a:pt x="1527" y="1"/>
                  <a:pt x="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2945696" y="1064372"/>
            <a:ext cx="88376" cy="65719"/>
          </a:xfrm>
          <a:custGeom>
            <a:rect b="b" l="l" r="r" t="t"/>
            <a:pathLst>
              <a:path extrusionOk="0" h="1372" w="1845">
                <a:moveTo>
                  <a:pt x="922" y="0"/>
                </a:moveTo>
                <a:cubicBezTo>
                  <a:pt x="303" y="0"/>
                  <a:pt x="1" y="735"/>
                  <a:pt x="433" y="1167"/>
                </a:cubicBezTo>
                <a:cubicBezTo>
                  <a:pt x="570" y="1303"/>
                  <a:pt x="746" y="1372"/>
                  <a:pt x="922" y="1372"/>
                </a:cubicBezTo>
                <a:cubicBezTo>
                  <a:pt x="1099" y="1372"/>
                  <a:pt x="1275" y="1303"/>
                  <a:pt x="1412" y="1167"/>
                </a:cubicBezTo>
                <a:cubicBezTo>
                  <a:pt x="1844" y="735"/>
                  <a:pt x="1527" y="0"/>
                  <a:pt x="9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3050549" y="954490"/>
            <a:ext cx="84208" cy="67539"/>
          </a:xfrm>
          <a:custGeom>
            <a:rect b="b" l="l" r="r" t="t"/>
            <a:pathLst>
              <a:path extrusionOk="0" h="1410" w="1758">
                <a:moveTo>
                  <a:pt x="1009" y="1"/>
                </a:moveTo>
                <a:cubicBezTo>
                  <a:pt x="833" y="1"/>
                  <a:pt x="656" y="69"/>
                  <a:pt x="519" y="206"/>
                </a:cubicBezTo>
                <a:cubicBezTo>
                  <a:pt x="1" y="702"/>
                  <a:pt x="471" y="1410"/>
                  <a:pt x="1011" y="1410"/>
                </a:cubicBezTo>
                <a:cubicBezTo>
                  <a:pt x="1175" y="1410"/>
                  <a:pt x="1347" y="1344"/>
                  <a:pt x="1499" y="1185"/>
                </a:cubicBezTo>
                <a:cubicBezTo>
                  <a:pt x="1758" y="911"/>
                  <a:pt x="1758" y="479"/>
                  <a:pt x="1499" y="206"/>
                </a:cubicBezTo>
                <a:cubicBezTo>
                  <a:pt x="1362" y="69"/>
                  <a:pt x="1185" y="1"/>
                  <a:pt x="1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3163687" y="845662"/>
            <a:ext cx="88376" cy="66437"/>
          </a:xfrm>
          <a:custGeom>
            <a:rect b="b" l="l" r="r" t="t"/>
            <a:pathLst>
              <a:path extrusionOk="0" h="1387" w="1845">
                <a:moveTo>
                  <a:pt x="923" y="1"/>
                </a:moveTo>
                <a:cubicBezTo>
                  <a:pt x="303" y="1"/>
                  <a:pt x="1" y="750"/>
                  <a:pt x="433" y="1182"/>
                </a:cubicBezTo>
                <a:cubicBezTo>
                  <a:pt x="570" y="1318"/>
                  <a:pt x="746" y="1387"/>
                  <a:pt x="923" y="1387"/>
                </a:cubicBezTo>
                <a:cubicBezTo>
                  <a:pt x="1099" y="1387"/>
                  <a:pt x="1275" y="1318"/>
                  <a:pt x="1412" y="1182"/>
                </a:cubicBezTo>
                <a:cubicBezTo>
                  <a:pt x="1844" y="750"/>
                  <a:pt x="1542" y="1"/>
                  <a:pt x="9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2735321" y="1282364"/>
            <a:ext cx="80041" cy="65910"/>
          </a:xfrm>
          <a:custGeom>
            <a:rect b="b" l="l" r="r" t="t"/>
            <a:pathLst>
              <a:path extrusionOk="0" h="1376" w="1671">
                <a:moveTo>
                  <a:pt x="763" y="0"/>
                </a:moveTo>
                <a:cubicBezTo>
                  <a:pt x="576" y="0"/>
                  <a:pt x="403" y="72"/>
                  <a:pt x="274" y="202"/>
                </a:cubicBezTo>
                <a:cubicBezTo>
                  <a:pt x="0" y="475"/>
                  <a:pt x="0" y="907"/>
                  <a:pt x="274" y="1181"/>
                </a:cubicBezTo>
                <a:cubicBezTo>
                  <a:pt x="411" y="1311"/>
                  <a:pt x="583" y="1376"/>
                  <a:pt x="758" y="1376"/>
                </a:cubicBezTo>
                <a:cubicBezTo>
                  <a:pt x="933" y="1376"/>
                  <a:pt x="1109" y="1311"/>
                  <a:pt x="1253" y="1181"/>
                </a:cubicBezTo>
                <a:cubicBezTo>
                  <a:pt x="1671" y="749"/>
                  <a:pt x="1368" y="0"/>
                  <a:pt x="7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2729095" y="1099387"/>
            <a:ext cx="679653" cy="673474"/>
          </a:xfrm>
          <a:custGeom>
            <a:rect b="b" l="l" r="r" t="t"/>
            <a:pathLst>
              <a:path extrusionOk="0" h="14060" w="14189">
                <a:moveTo>
                  <a:pt x="13792" y="1"/>
                </a:moveTo>
                <a:cubicBezTo>
                  <a:pt x="13725" y="1"/>
                  <a:pt x="13655" y="31"/>
                  <a:pt x="13596" y="104"/>
                </a:cubicBezTo>
                <a:lnTo>
                  <a:pt x="101" y="13599"/>
                </a:lnTo>
                <a:cubicBezTo>
                  <a:pt x="0" y="13700"/>
                  <a:pt x="0" y="13873"/>
                  <a:pt x="101" y="13974"/>
                </a:cubicBezTo>
                <a:cubicBezTo>
                  <a:pt x="145" y="14017"/>
                  <a:pt x="217" y="14046"/>
                  <a:pt x="289" y="14060"/>
                </a:cubicBezTo>
                <a:cubicBezTo>
                  <a:pt x="361" y="14060"/>
                  <a:pt x="433" y="14031"/>
                  <a:pt x="476" y="13974"/>
                </a:cubicBezTo>
                <a:lnTo>
                  <a:pt x="13970" y="479"/>
                </a:lnTo>
                <a:cubicBezTo>
                  <a:pt x="14189" y="293"/>
                  <a:pt x="14002" y="1"/>
                  <a:pt x="137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1331433" y="3209803"/>
            <a:ext cx="586440" cy="571878"/>
          </a:xfrm>
          <a:custGeom>
            <a:rect b="b" l="l" r="r" t="t"/>
            <a:pathLst>
              <a:path extrusionOk="0" h="11939" w="12243">
                <a:moveTo>
                  <a:pt x="10622" y="0"/>
                </a:moveTo>
                <a:cubicBezTo>
                  <a:pt x="10244" y="0"/>
                  <a:pt x="9866" y="145"/>
                  <a:pt x="9578" y="433"/>
                </a:cubicBezTo>
                <a:lnTo>
                  <a:pt x="548" y="9448"/>
                </a:lnTo>
                <a:cubicBezTo>
                  <a:pt x="1" y="10039"/>
                  <a:pt x="15" y="10946"/>
                  <a:pt x="577" y="11508"/>
                </a:cubicBezTo>
                <a:cubicBezTo>
                  <a:pt x="863" y="11794"/>
                  <a:pt x="1243" y="11938"/>
                  <a:pt x="1623" y="11938"/>
                </a:cubicBezTo>
                <a:cubicBezTo>
                  <a:pt x="1989" y="11938"/>
                  <a:pt x="2354" y="11805"/>
                  <a:pt x="2637" y="11537"/>
                </a:cubicBezTo>
                <a:lnTo>
                  <a:pt x="11667" y="2521"/>
                </a:lnTo>
                <a:cubicBezTo>
                  <a:pt x="12243" y="1945"/>
                  <a:pt x="12243" y="1009"/>
                  <a:pt x="11667" y="433"/>
                </a:cubicBezTo>
                <a:cubicBezTo>
                  <a:pt x="11379" y="145"/>
                  <a:pt x="11001" y="0"/>
                  <a:pt x="106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3951492" y="1011922"/>
            <a:ext cx="152514" cy="151795"/>
          </a:xfrm>
          <a:custGeom>
            <a:rect b="b" l="l" r="r" t="t"/>
            <a:pathLst>
              <a:path extrusionOk="0" h="3169" w="3184">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4101896" y="915356"/>
            <a:ext cx="112517" cy="84208"/>
          </a:xfrm>
          <a:custGeom>
            <a:rect b="b" l="l" r="r" t="t"/>
            <a:pathLst>
              <a:path extrusionOk="0" h="1758" w="2349">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3725933" y="2045312"/>
            <a:ext cx="156872" cy="113858"/>
          </a:xfrm>
          <a:custGeom>
            <a:rect b="b" l="l" r="r" t="t"/>
            <a:pathLst>
              <a:path extrusionOk="0" h="2377" w="3275">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3833754" y="1937681"/>
            <a:ext cx="156825" cy="113619"/>
          </a:xfrm>
          <a:custGeom>
            <a:rect b="b" l="l" r="r" t="t"/>
            <a:pathLst>
              <a:path extrusionOk="0" h="2372" w="3274">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3963946" y="1829715"/>
            <a:ext cx="132491" cy="113571"/>
          </a:xfrm>
          <a:custGeom>
            <a:rect b="b" l="l" r="r" t="t"/>
            <a:pathLst>
              <a:path extrusionOk="0" h="2371" w="2766">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3482842" y="2946641"/>
            <a:ext cx="256600" cy="232171"/>
          </a:xfrm>
          <a:custGeom>
            <a:rect b="b" l="l" r="r" t="t"/>
            <a:pathLst>
              <a:path extrusionOk="0" h="4847" w="5357">
                <a:moveTo>
                  <a:pt x="4452" y="1"/>
                </a:moveTo>
                <a:cubicBezTo>
                  <a:pt x="4304" y="1"/>
                  <a:pt x="4150" y="58"/>
                  <a:pt x="4010" y="195"/>
                </a:cubicBezTo>
                <a:lnTo>
                  <a:pt x="452" y="3766"/>
                </a:lnTo>
                <a:cubicBezTo>
                  <a:pt x="1" y="4218"/>
                  <a:pt x="417" y="4846"/>
                  <a:pt x="902" y="4846"/>
                </a:cubicBezTo>
                <a:cubicBezTo>
                  <a:pt x="1051" y="4846"/>
                  <a:pt x="1206" y="4787"/>
                  <a:pt x="1345" y="4645"/>
                </a:cubicBezTo>
                <a:lnTo>
                  <a:pt x="4903" y="1087"/>
                </a:lnTo>
                <a:cubicBezTo>
                  <a:pt x="5357" y="633"/>
                  <a:pt x="4942" y="1"/>
                  <a:pt x="4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1571506" y="2414762"/>
            <a:ext cx="122193" cy="91441"/>
          </a:xfrm>
          <a:custGeom>
            <a:rect b="b" l="l" r="r" t="t"/>
            <a:pathLst>
              <a:path extrusionOk="0" h="1909" w="2551">
                <a:moveTo>
                  <a:pt x="1270" y="0"/>
                </a:moveTo>
                <a:cubicBezTo>
                  <a:pt x="1027" y="0"/>
                  <a:pt x="786" y="94"/>
                  <a:pt x="606" y="281"/>
                </a:cubicBezTo>
                <a:cubicBezTo>
                  <a:pt x="1" y="871"/>
                  <a:pt x="419" y="1908"/>
                  <a:pt x="1268" y="1908"/>
                </a:cubicBezTo>
                <a:cubicBezTo>
                  <a:pt x="2118" y="1908"/>
                  <a:pt x="2550" y="871"/>
                  <a:pt x="1945" y="281"/>
                </a:cubicBezTo>
                <a:cubicBezTo>
                  <a:pt x="1758" y="94"/>
                  <a:pt x="1513" y="0"/>
                  <a:pt x="12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1678465" y="2235713"/>
            <a:ext cx="204246" cy="152514"/>
          </a:xfrm>
          <a:custGeom>
            <a:rect b="b" l="l" r="r" t="t"/>
            <a:pathLst>
              <a:path extrusionOk="0" h="3184" w="4264">
                <a:moveTo>
                  <a:pt x="2132" y="1"/>
                </a:moveTo>
                <a:cubicBezTo>
                  <a:pt x="1725" y="1"/>
                  <a:pt x="1318" y="159"/>
                  <a:pt x="1008" y="476"/>
                </a:cubicBezTo>
                <a:cubicBezTo>
                  <a:pt x="0" y="1470"/>
                  <a:pt x="720" y="3184"/>
                  <a:pt x="2132" y="3184"/>
                </a:cubicBezTo>
                <a:cubicBezTo>
                  <a:pt x="3558" y="3184"/>
                  <a:pt x="4263" y="1470"/>
                  <a:pt x="3255" y="476"/>
                </a:cubicBezTo>
                <a:cubicBezTo>
                  <a:pt x="2945" y="159"/>
                  <a:pt x="2539" y="1"/>
                  <a:pt x="21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785090" y="2632371"/>
            <a:ext cx="144227" cy="113571"/>
          </a:xfrm>
          <a:custGeom>
            <a:rect b="b" l="l" r="r" t="t"/>
            <a:pathLst>
              <a:path extrusionOk="0" h="2371" w="3011">
                <a:moveTo>
                  <a:pt x="1426" y="1"/>
                </a:moveTo>
                <a:cubicBezTo>
                  <a:pt x="577" y="1"/>
                  <a:pt x="1" y="865"/>
                  <a:pt x="332" y="1643"/>
                </a:cubicBezTo>
                <a:cubicBezTo>
                  <a:pt x="523" y="2111"/>
                  <a:pt x="970" y="2371"/>
                  <a:pt x="1424" y="2371"/>
                </a:cubicBezTo>
                <a:cubicBezTo>
                  <a:pt x="1724" y="2371"/>
                  <a:pt x="2027" y="2258"/>
                  <a:pt x="2262" y="2017"/>
                </a:cubicBezTo>
                <a:cubicBezTo>
                  <a:pt x="3011" y="1268"/>
                  <a:pt x="2478"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903738" y="2513723"/>
            <a:ext cx="143556" cy="113571"/>
          </a:xfrm>
          <a:custGeom>
            <a:rect b="b" l="l" r="r" t="t"/>
            <a:pathLst>
              <a:path extrusionOk="0" h="2371" w="2997">
                <a:moveTo>
                  <a:pt x="1412" y="1"/>
                </a:moveTo>
                <a:cubicBezTo>
                  <a:pt x="577" y="1"/>
                  <a:pt x="1" y="865"/>
                  <a:pt x="332" y="1643"/>
                </a:cubicBezTo>
                <a:cubicBezTo>
                  <a:pt x="523" y="2111"/>
                  <a:pt x="965" y="2371"/>
                  <a:pt x="1418" y="2371"/>
                </a:cubicBezTo>
                <a:cubicBezTo>
                  <a:pt x="1717" y="2371"/>
                  <a:pt x="2021" y="2258"/>
                  <a:pt x="2262" y="2017"/>
                </a:cubicBezTo>
                <a:cubicBezTo>
                  <a:pt x="2996" y="1268"/>
                  <a:pt x="2463" y="1"/>
                  <a:pt x="14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010697" y="2395076"/>
            <a:ext cx="157543" cy="113858"/>
          </a:xfrm>
          <a:custGeom>
            <a:rect b="b" l="l" r="r" t="t"/>
            <a:pathLst>
              <a:path extrusionOk="0" h="2377" w="3289">
                <a:moveTo>
                  <a:pt x="1671" y="1"/>
                </a:moveTo>
                <a:cubicBezTo>
                  <a:pt x="360" y="1"/>
                  <a:pt x="0" y="1787"/>
                  <a:pt x="1210" y="2276"/>
                </a:cubicBezTo>
                <a:cubicBezTo>
                  <a:pt x="1374" y="2345"/>
                  <a:pt x="1534" y="2377"/>
                  <a:pt x="1687" y="2377"/>
                </a:cubicBezTo>
                <a:cubicBezTo>
                  <a:pt x="2646" y="2377"/>
                  <a:pt x="3289" y="1142"/>
                  <a:pt x="2506" y="346"/>
                </a:cubicBezTo>
                <a:cubicBezTo>
                  <a:pt x="2276" y="130"/>
                  <a:pt x="1973" y="1"/>
                  <a:pt x="16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6"/>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22" name="Google Shape;122;p6"/>
          <p:cNvSpPr/>
          <p:nvPr/>
        </p:nvSpPr>
        <p:spPr>
          <a:xfrm>
            <a:off x="4" y="1284700"/>
            <a:ext cx="229615" cy="322565"/>
          </a:xfrm>
          <a:custGeom>
            <a:rect b="b" l="l" r="r" t="t"/>
            <a:pathLst>
              <a:path extrusionOk="0" h="8235" w="5862">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4" y="665759"/>
            <a:ext cx="503805" cy="633496"/>
          </a:xfrm>
          <a:custGeom>
            <a:rect b="b" l="l" r="r" t="t"/>
            <a:pathLst>
              <a:path extrusionOk="0" h="16173" w="12862">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4" y="7"/>
            <a:ext cx="767223" cy="845093"/>
          </a:xfrm>
          <a:custGeom>
            <a:rect b="b" l="l" r="r" t="t"/>
            <a:pathLst>
              <a:path extrusionOk="0" h="21575" w="19587">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226772" y="1132795"/>
            <a:ext cx="147279" cy="147279"/>
          </a:xfrm>
          <a:custGeom>
            <a:rect b="b" l="l" r="r" t="t"/>
            <a:pathLst>
              <a:path extrusionOk="0" h="3760" w="376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372336" y="1040273"/>
            <a:ext cx="107796" cy="80690"/>
          </a:xfrm>
          <a:custGeom>
            <a:rect b="b" l="l" r="r" t="t"/>
            <a:pathLst>
              <a:path extrusionOk="0" h="2060" w="2752">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493613" y="129076"/>
            <a:ext cx="529578" cy="520843"/>
          </a:xfrm>
          <a:custGeom>
            <a:rect b="b" l="l" r="r" t="t"/>
            <a:pathLst>
              <a:path extrusionOk="0" h="13297" w="1352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4" y="1619848"/>
            <a:ext cx="132512" cy="144811"/>
          </a:xfrm>
          <a:custGeom>
            <a:rect b="b" l="l" r="r" t="t"/>
            <a:pathLst>
              <a:path extrusionOk="0" h="3697" w="3383">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71344" y="751112"/>
            <a:ext cx="246575" cy="222995"/>
          </a:xfrm>
          <a:custGeom>
            <a:rect b="b" l="l" r="r" t="t"/>
            <a:pathLst>
              <a:path extrusionOk="0" h="5693" w="6295">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8788419" y="61416"/>
            <a:ext cx="348078" cy="341892"/>
          </a:xfrm>
          <a:custGeom>
            <a:rect b="b" l="l" r="r" t="t"/>
            <a:pathLst>
              <a:path extrusionOk="0" h="9673" w="9848">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8528509" y="598520"/>
            <a:ext cx="72316" cy="65600"/>
          </a:xfrm>
          <a:custGeom>
            <a:rect b="b" l="l" r="r" t="t"/>
            <a:pathLst>
              <a:path extrusionOk="0" h="1856" w="2046">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8639497" y="479295"/>
            <a:ext cx="88610" cy="66449"/>
          </a:xfrm>
          <a:custGeom>
            <a:rect b="b" l="l" r="r" t="t"/>
            <a:pathLst>
              <a:path extrusionOk="0" h="1880" w="2507">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8295859" y="692578"/>
            <a:ext cx="192984" cy="192948"/>
          </a:xfrm>
          <a:custGeom>
            <a:rect b="b" l="l" r="r" t="t"/>
            <a:pathLst>
              <a:path extrusionOk="0" h="5459" w="546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8522196" y="152144"/>
            <a:ext cx="152266" cy="152726"/>
          </a:xfrm>
          <a:custGeom>
            <a:rect b="b" l="l" r="r" t="t"/>
            <a:pathLst>
              <a:path extrusionOk="0" h="4321" w="4308">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682563" y="60525"/>
            <a:ext cx="92180" cy="79420"/>
          </a:xfrm>
          <a:custGeom>
            <a:rect b="b" l="l" r="r" t="t"/>
            <a:pathLst>
              <a:path extrusionOk="0" h="2247" w="2608">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753886" y="728345"/>
            <a:ext cx="156896" cy="113705"/>
          </a:xfrm>
          <a:custGeom>
            <a:rect b="b" l="l" r="r" t="t"/>
            <a:pathLst>
              <a:path extrusionOk="0" h="3217" w="4439">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861304" y="620431"/>
            <a:ext cx="156967" cy="113705"/>
          </a:xfrm>
          <a:custGeom>
            <a:rect b="b" l="l" r="r" t="t"/>
            <a:pathLst>
              <a:path extrusionOk="0" h="3217" w="4441">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8978230" y="512340"/>
            <a:ext cx="126429" cy="113988"/>
          </a:xfrm>
          <a:custGeom>
            <a:rect b="b" l="l" r="r" t="t"/>
            <a:pathLst>
              <a:path extrusionOk="0" h="3225" w="3577">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rot="10800000">
            <a:off x="8137552" y="-11269"/>
            <a:ext cx="346899" cy="223004"/>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0" name="Shape 140"/>
        <p:cNvGrpSpPr/>
        <p:nvPr/>
      </p:nvGrpSpPr>
      <p:grpSpPr>
        <a:xfrm>
          <a:off x="0" y="0"/>
          <a:ext cx="0" cy="0"/>
          <a:chOff x="0" y="0"/>
          <a:chExt cx="0" cy="0"/>
        </a:xfrm>
      </p:grpSpPr>
      <p:sp>
        <p:nvSpPr>
          <p:cNvPr id="141" name="Google Shape;141;p7"/>
          <p:cNvSpPr txBox="1"/>
          <p:nvPr>
            <p:ph idx="1" type="subTitle"/>
          </p:nvPr>
        </p:nvSpPr>
        <p:spPr>
          <a:xfrm>
            <a:off x="713225" y="1718200"/>
            <a:ext cx="4383600" cy="2255400"/>
          </a:xfrm>
          <a:prstGeom prst="rect">
            <a:avLst/>
          </a:prstGeom>
        </p:spPr>
        <p:txBody>
          <a:bodyPr anchorCtr="0" anchor="t" bIns="91425" lIns="91425" spcFirstLastPara="1" rIns="91425" wrap="square" tIns="91425">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p:txBody>
      </p:sp>
      <p:sp>
        <p:nvSpPr>
          <p:cNvPr id="142" name="Google Shape;142;p7"/>
          <p:cNvSpPr txBox="1"/>
          <p:nvPr>
            <p:ph type="title"/>
          </p:nvPr>
        </p:nvSpPr>
        <p:spPr>
          <a:xfrm>
            <a:off x="713225" y="539500"/>
            <a:ext cx="4383600" cy="612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43" name="Google Shape;143;p7"/>
          <p:cNvSpPr/>
          <p:nvPr/>
        </p:nvSpPr>
        <p:spPr>
          <a:xfrm>
            <a:off x="5197725" y="1846301"/>
            <a:ext cx="1315996" cy="1234764"/>
          </a:xfrm>
          <a:custGeom>
            <a:rect b="b" l="l" r="r" t="t"/>
            <a:pathLst>
              <a:path extrusionOk="0" h="16903" w="18015">
                <a:moveTo>
                  <a:pt x="13114" y="0"/>
                </a:moveTo>
                <a:cubicBezTo>
                  <a:pt x="12082" y="0"/>
                  <a:pt x="11038" y="385"/>
                  <a:pt x="10215" y="1204"/>
                </a:cubicBezTo>
                <a:lnTo>
                  <a:pt x="10215" y="1193"/>
                </a:lnTo>
                <a:cubicBezTo>
                  <a:pt x="9384" y="2012"/>
                  <a:pt x="8952" y="3149"/>
                  <a:pt x="9009" y="4320"/>
                </a:cubicBezTo>
                <a:cubicBezTo>
                  <a:pt x="9020" y="4480"/>
                  <a:pt x="9032" y="4628"/>
                  <a:pt x="9054" y="4787"/>
                </a:cubicBezTo>
                <a:cubicBezTo>
                  <a:pt x="9066" y="4832"/>
                  <a:pt x="9077" y="4889"/>
                  <a:pt x="9089" y="4935"/>
                </a:cubicBezTo>
                <a:cubicBezTo>
                  <a:pt x="9423" y="6986"/>
                  <a:pt x="7823" y="8787"/>
                  <a:pt x="5829" y="8787"/>
                </a:cubicBezTo>
                <a:cubicBezTo>
                  <a:pt x="5655" y="8787"/>
                  <a:pt x="5479" y="8773"/>
                  <a:pt x="5301" y="8745"/>
                </a:cubicBezTo>
                <a:cubicBezTo>
                  <a:pt x="5244" y="8733"/>
                  <a:pt x="5187" y="8722"/>
                  <a:pt x="5131" y="8711"/>
                </a:cubicBezTo>
                <a:cubicBezTo>
                  <a:pt x="4971" y="8688"/>
                  <a:pt x="4823" y="8677"/>
                  <a:pt x="4676" y="8665"/>
                </a:cubicBezTo>
                <a:cubicBezTo>
                  <a:pt x="4602" y="8661"/>
                  <a:pt x="4529" y="8659"/>
                  <a:pt x="4456" y="8659"/>
                </a:cubicBezTo>
                <a:cubicBezTo>
                  <a:pt x="2835" y="8659"/>
                  <a:pt x="1359" y="9619"/>
                  <a:pt x="695" y="11111"/>
                </a:cubicBezTo>
                <a:cubicBezTo>
                  <a:pt x="1" y="12669"/>
                  <a:pt x="342" y="14489"/>
                  <a:pt x="1548" y="15694"/>
                </a:cubicBezTo>
                <a:cubicBezTo>
                  <a:pt x="2338" y="16484"/>
                  <a:pt x="3396" y="16903"/>
                  <a:pt x="4470" y="16903"/>
                </a:cubicBezTo>
                <a:cubicBezTo>
                  <a:pt x="5035" y="16903"/>
                  <a:pt x="5605" y="16787"/>
                  <a:pt x="6143" y="16547"/>
                </a:cubicBezTo>
                <a:cubicBezTo>
                  <a:pt x="7701" y="15853"/>
                  <a:pt x="8668" y="14272"/>
                  <a:pt x="8577" y="12578"/>
                </a:cubicBezTo>
                <a:cubicBezTo>
                  <a:pt x="8577" y="12430"/>
                  <a:pt x="8554" y="12293"/>
                  <a:pt x="8531" y="12146"/>
                </a:cubicBezTo>
                <a:cubicBezTo>
                  <a:pt x="8520" y="12077"/>
                  <a:pt x="8509" y="12009"/>
                  <a:pt x="8497" y="11929"/>
                </a:cubicBezTo>
                <a:cubicBezTo>
                  <a:pt x="8193" y="9886"/>
                  <a:pt x="9781" y="8114"/>
                  <a:pt x="11767" y="8114"/>
                </a:cubicBezTo>
                <a:cubicBezTo>
                  <a:pt x="11937" y="8114"/>
                  <a:pt x="12110" y="8127"/>
                  <a:pt x="12285" y="8153"/>
                </a:cubicBezTo>
                <a:cubicBezTo>
                  <a:pt x="12341" y="8165"/>
                  <a:pt x="12410" y="8176"/>
                  <a:pt x="12478" y="8199"/>
                </a:cubicBezTo>
                <a:cubicBezTo>
                  <a:pt x="12626" y="8222"/>
                  <a:pt x="12774" y="8233"/>
                  <a:pt x="12922" y="8244"/>
                </a:cubicBezTo>
                <a:cubicBezTo>
                  <a:pt x="12993" y="8248"/>
                  <a:pt x="13064" y="8250"/>
                  <a:pt x="13134" y="8250"/>
                </a:cubicBezTo>
                <a:cubicBezTo>
                  <a:pt x="15992" y="8250"/>
                  <a:pt x="18014" y="5357"/>
                  <a:pt x="16971" y="2648"/>
                </a:cubicBezTo>
                <a:cubicBezTo>
                  <a:pt x="16318" y="947"/>
                  <a:pt x="14732" y="0"/>
                  <a:pt x="13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5503600" y="1455057"/>
            <a:ext cx="2899563" cy="3399997"/>
          </a:xfrm>
          <a:custGeom>
            <a:rect b="b" l="l" r="r" t="t"/>
            <a:pathLst>
              <a:path extrusionOk="0" h="28328" w="24159">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0" y="0"/>
            <a:ext cx="1059499" cy="893788"/>
          </a:xfrm>
          <a:custGeom>
            <a:rect b="b" l="l" r="r" t="t"/>
            <a:pathLst>
              <a:path extrusionOk="0" h="14912" w="17676">
                <a:moveTo>
                  <a:pt x="11806" y="1"/>
                </a:moveTo>
                <a:lnTo>
                  <a:pt x="0" y="9964"/>
                </a:lnTo>
                <a:lnTo>
                  <a:pt x="0" y="14912"/>
                </a:lnTo>
                <a:lnTo>
                  <a:pt x="1767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0" y="0"/>
            <a:ext cx="707712" cy="597277"/>
          </a:xfrm>
          <a:custGeom>
            <a:rect b="b" l="l" r="r" t="t"/>
            <a:pathLst>
              <a:path extrusionOk="0" h="9965" w="11807">
                <a:moveTo>
                  <a:pt x="0" y="1"/>
                </a:moveTo>
                <a:lnTo>
                  <a:pt x="0" y="9964"/>
                </a:lnTo>
                <a:lnTo>
                  <a:pt x="1180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0" y="4249723"/>
            <a:ext cx="958305" cy="893809"/>
          </a:xfrm>
          <a:custGeom>
            <a:rect b="b" l="l" r="r" t="t"/>
            <a:pathLst>
              <a:path extrusionOk="0" h="15743" w="16879">
                <a:moveTo>
                  <a:pt x="13186" y="1"/>
                </a:moveTo>
                <a:cubicBezTo>
                  <a:pt x="12817" y="1"/>
                  <a:pt x="12451" y="114"/>
                  <a:pt x="12147" y="320"/>
                </a:cubicBezTo>
                <a:cubicBezTo>
                  <a:pt x="12068" y="365"/>
                  <a:pt x="12011" y="411"/>
                  <a:pt x="11943" y="468"/>
                </a:cubicBezTo>
                <a:lnTo>
                  <a:pt x="4652" y="6655"/>
                </a:lnTo>
                <a:lnTo>
                  <a:pt x="0" y="10602"/>
                </a:lnTo>
                <a:lnTo>
                  <a:pt x="0" y="15731"/>
                </a:lnTo>
                <a:lnTo>
                  <a:pt x="1001" y="15731"/>
                </a:lnTo>
                <a:lnTo>
                  <a:pt x="8678" y="9214"/>
                </a:lnTo>
                <a:cubicBezTo>
                  <a:pt x="8849" y="9066"/>
                  <a:pt x="9065" y="8987"/>
                  <a:pt x="9293" y="8987"/>
                </a:cubicBezTo>
                <a:lnTo>
                  <a:pt x="9304" y="8987"/>
                </a:lnTo>
                <a:cubicBezTo>
                  <a:pt x="9309" y="8987"/>
                  <a:pt x="9313" y="8987"/>
                  <a:pt x="9318" y="8987"/>
                </a:cubicBezTo>
                <a:cubicBezTo>
                  <a:pt x="10184" y="8987"/>
                  <a:pt x="10586" y="10059"/>
                  <a:pt x="9918" y="10624"/>
                </a:cubicBezTo>
                <a:lnTo>
                  <a:pt x="3890" y="15743"/>
                </a:lnTo>
                <a:lnTo>
                  <a:pt x="7769" y="15743"/>
                </a:lnTo>
                <a:lnTo>
                  <a:pt x="15730" y="8987"/>
                </a:lnTo>
                <a:cubicBezTo>
                  <a:pt x="16879" y="8008"/>
                  <a:pt x="16174" y="6143"/>
                  <a:pt x="14650" y="6143"/>
                </a:cubicBezTo>
                <a:lnTo>
                  <a:pt x="14616" y="6143"/>
                </a:lnTo>
                <a:cubicBezTo>
                  <a:pt x="14229" y="6143"/>
                  <a:pt x="13854" y="6280"/>
                  <a:pt x="13546" y="6541"/>
                </a:cubicBezTo>
                <a:lnTo>
                  <a:pt x="12420" y="7497"/>
                </a:lnTo>
                <a:cubicBezTo>
                  <a:pt x="12258" y="7632"/>
                  <a:pt x="12057" y="7700"/>
                  <a:pt x="11856" y="7700"/>
                </a:cubicBezTo>
                <a:cubicBezTo>
                  <a:pt x="11635" y="7700"/>
                  <a:pt x="11416" y="7618"/>
                  <a:pt x="11249" y="7451"/>
                </a:cubicBezTo>
                <a:cubicBezTo>
                  <a:pt x="10896" y="7110"/>
                  <a:pt x="10919" y="6530"/>
                  <a:pt x="11294" y="6211"/>
                </a:cubicBezTo>
                <a:lnTo>
                  <a:pt x="14559" y="3436"/>
                </a:lnTo>
                <a:cubicBezTo>
                  <a:pt x="15958" y="2253"/>
                  <a:pt x="15105" y="1"/>
                  <a:pt x="13273" y="1"/>
                </a:cubicBezTo>
                <a:lnTo>
                  <a:pt x="13239" y="1"/>
                </a:lnTo>
                <a:cubicBezTo>
                  <a:pt x="13222" y="1"/>
                  <a:pt x="13204" y="1"/>
                  <a:pt x="13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56830" y="4760523"/>
            <a:ext cx="543564" cy="383004"/>
          </a:xfrm>
          <a:custGeom>
            <a:rect b="b" l="l" r="r" t="t"/>
            <a:pathLst>
              <a:path extrusionOk="0" h="6746" w="9574">
                <a:moveTo>
                  <a:pt x="8317" y="1"/>
                </a:moveTo>
                <a:cubicBezTo>
                  <a:pt x="8312" y="1"/>
                  <a:pt x="8308" y="1"/>
                  <a:pt x="8303" y="1"/>
                </a:cubicBezTo>
                <a:lnTo>
                  <a:pt x="8292" y="1"/>
                </a:lnTo>
                <a:cubicBezTo>
                  <a:pt x="8064" y="1"/>
                  <a:pt x="7848" y="81"/>
                  <a:pt x="7677" y="228"/>
                </a:cubicBezTo>
                <a:lnTo>
                  <a:pt x="0" y="6746"/>
                </a:lnTo>
                <a:lnTo>
                  <a:pt x="2889" y="6746"/>
                </a:lnTo>
                <a:lnTo>
                  <a:pt x="8917" y="1627"/>
                </a:lnTo>
                <a:cubicBezTo>
                  <a:pt x="9573" y="1062"/>
                  <a:pt x="9172" y="1"/>
                  <a:pt x="831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23091" y="4892296"/>
            <a:ext cx="388625" cy="251229"/>
          </a:xfrm>
          <a:custGeom>
            <a:rect b="b" l="l" r="r" t="t"/>
            <a:pathLst>
              <a:path extrusionOk="0" h="4425" w="6845">
                <a:moveTo>
                  <a:pt x="5588" y="0"/>
                </a:moveTo>
                <a:cubicBezTo>
                  <a:pt x="5583" y="0"/>
                  <a:pt x="5579" y="0"/>
                  <a:pt x="5574" y="0"/>
                </a:cubicBezTo>
                <a:lnTo>
                  <a:pt x="5551" y="0"/>
                </a:lnTo>
                <a:cubicBezTo>
                  <a:pt x="5324" y="0"/>
                  <a:pt x="5108" y="80"/>
                  <a:pt x="4937" y="228"/>
                </a:cubicBezTo>
                <a:lnTo>
                  <a:pt x="1" y="4425"/>
                </a:lnTo>
                <a:lnTo>
                  <a:pt x="2901" y="4425"/>
                </a:lnTo>
                <a:lnTo>
                  <a:pt x="6188" y="1638"/>
                </a:lnTo>
                <a:cubicBezTo>
                  <a:pt x="6845" y="1072"/>
                  <a:pt x="6443" y="0"/>
                  <a:pt x="55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7538308" y="0"/>
            <a:ext cx="1246705" cy="893814"/>
          </a:xfrm>
          <a:custGeom>
            <a:rect b="b" l="l" r="r" t="t"/>
            <a:pathLst>
              <a:path extrusionOk="0" h="11261" w="15708">
                <a:moveTo>
                  <a:pt x="10214" y="0"/>
                </a:moveTo>
                <a:lnTo>
                  <a:pt x="626" y="8155"/>
                </a:lnTo>
                <a:cubicBezTo>
                  <a:pt x="228" y="8485"/>
                  <a:pt x="0" y="8974"/>
                  <a:pt x="0" y="9486"/>
                </a:cubicBezTo>
                <a:cubicBezTo>
                  <a:pt x="0" y="10542"/>
                  <a:pt x="877" y="11261"/>
                  <a:pt x="1801" y="11261"/>
                </a:cubicBezTo>
                <a:cubicBezTo>
                  <a:pt x="2200" y="11261"/>
                  <a:pt x="2607" y="11127"/>
                  <a:pt x="2957" y="10828"/>
                </a:cubicBezTo>
                <a:lnTo>
                  <a:pt x="1570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8169268" y="873"/>
            <a:ext cx="974077" cy="809917"/>
          </a:xfrm>
          <a:custGeom>
            <a:rect b="b" l="l" r="r" t="t"/>
            <a:pathLst>
              <a:path extrusionOk="0" h="10204" w="12273">
                <a:moveTo>
                  <a:pt x="9429" y="1"/>
                </a:moveTo>
                <a:lnTo>
                  <a:pt x="8576" y="717"/>
                </a:lnTo>
                <a:lnTo>
                  <a:pt x="1320" y="6882"/>
                </a:lnTo>
                <a:lnTo>
                  <a:pt x="1070" y="7098"/>
                </a:lnTo>
                <a:cubicBezTo>
                  <a:pt x="0" y="8008"/>
                  <a:pt x="376" y="9748"/>
                  <a:pt x="1741" y="10123"/>
                </a:cubicBezTo>
                <a:lnTo>
                  <a:pt x="1832" y="10157"/>
                </a:lnTo>
                <a:cubicBezTo>
                  <a:pt x="1962" y="10188"/>
                  <a:pt x="2097" y="10203"/>
                  <a:pt x="2232" y="10203"/>
                </a:cubicBezTo>
                <a:cubicBezTo>
                  <a:pt x="2496" y="10203"/>
                  <a:pt x="2762" y="10145"/>
                  <a:pt x="3003" y="10032"/>
                </a:cubicBezTo>
                <a:cubicBezTo>
                  <a:pt x="3151" y="9964"/>
                  <a:pt x="3287" y="9873"/>
                  <a:pt x="3413" y="9771"/>
                </a:cubicBezTo>
                <a:lnTo>
                  <a:pt x="12273" y="2241"/>
                </a:lnTo>
                <a:lnTo>
                  <a:pt x="122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320868" y="3877700"/>
            <a:ext cx="822483" cy="893795"/>
          </a:xfrm>
          <a:custGeom>
            <a:rect b="b" l="l" r="r" t="t"/>
            <a:pathLst>
              <a:path extrusionOk="0" h="6243" w="5745">
                <a:moveTo>
                  <a:pt x="5745" y="0"/>
                </a:moveTo>
                <a:lnTo>
                  <a:pt x="331" y="4607"/>
                </a:lnTo>
                <a:cubicBezTo>
                  <a:pt x="126" y="4789"/>
                  <a:pt x="1" y="5039"/>
                  <a:pt x="1" y="5312"/>
                </a:cubicBezTo>
                <a:cubicBezTo>
                  <a:pt x="1" y="5403"/>
                  <a:pt x="12" y="5482"/>
                  <a:pt x="35" y="5562"/>
                </a:cubicBezTo>
                <a:cubicBezTo>
                  <a:pt x="103" y="5790"/>
                  <a:pt x="240" y="5972"/>
                  <a:pt x="433" y="6097"/>
                </a:cubicBezTo>
                <a:cubicBezTo>
                  <a:pt x="591" y="6194"/>
                  <a:pt x="768" y="6242"/>
                  <a:pt x="946" y="6242"/>
                </a:cubicBezTo>
                <a:cubicBezTo>
                  <a:pt x="1101" y="6242"/>
                  <a:pt x="1257" y="6205"/>
                  <a:pt x="1400" y="6131"/>
                </a:cubicBezTo>
                <a:cubicBezTo>
                  <a:pt x="1457" y="6097"/>
                  <a:pt x="1502" y="6062"/>
                  <a:pt x="1559" y="6017"/>
                </a:cubicBezTo>
                <a:lnTo>
                  <a:pt x="5745" y="2468"/>
                </a:lnTo>
                <a:lnTo>
                  <a:pt x="57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3" name="Shape 153"/>
        <p:cNvGrpSpPr/>
        <p:nvPr/>
      </p:nvGrpSpPr>
      <p:grpSpPr>
        <a:xfrm>
          <a:off x="0" y="0"/>
          <a:ext cx="0" cy="0"/>
          <a:chOff x="0" y="0"/>
          <a:chExt cx="0" cy="0"/>
        </a:xfrm>
      </p:grpSpPr>
      <p:sp>
        <p:nvSpPr>
          <p:cNvPr id="154" name="Google Shape;154;p8"/>
          <p:cNvSpPr txBox="1"/>
          <p:nvPr>
            <p:ph type="title"/>
          </p:nvPr>
        </p:nvSpPr>
        <p:spPr>
          <a:xfrm>
            <a:off x="3114750" y="3091763"/>
            <a:ext cx="2914500" cy="947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5" name="Google Shape;155;p8"/>
          <p:cNvSpPr txBox="1"/>
          <p:nvPr>
            <p:ph idx="1" type="subTitle"/>
          </p:nvPr>
        </p:nvSpPr>
        <p:spPr>
          <a:xfrm>
            <a:off x="2036250" y="4039172"/>
            <a:ext cx="5071500" cy="5694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156" name="Google Shape;156;p8"/>
          <p:cNvSpPr/>
          <p:nvPr/>
        </p:nvSpPr>
        <p:spPr>
          <a:xfrm flipH="1" rot="-5400000">
            <a:off x="8937296" y="2775056"/>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flipH="1" rot="5400000">
            <a:off x="-99667" y="1036995"/>
            <a:ext cx="575265" cy="324159"/>
          </a:xfrm>
          <a:custGeom>
            <a:rect b="b" l="l" r="r" t="t"/>
            <a:pathLst>
              <a:path extrusionOk="0" h="6412" w="11379">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flipH="1" rot="5400000">
            <a:off x="380245" y="472396"/>
            <a:ext cx="455956" cy="447513"/>
          </a:xfrm>
          <a:custGeom>
            <a:rect b="b" l="l" r="r" t="t"/>
            <a:pathLst>
              <a:path extrusionOk="0" h="8852" w="9019">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flipH="1" rot="5400000">
            <a:off x="176553" y="1479301"/>
            <a:ext cx="95397" cy="85792"/>
          </a:xfrm>
          <a:custGeom>
            <a:rect b="b" l="l" r="r" t="t"/>
            <a:pathLst>
              <a:path extrusionOk="0" h="1697" w="1887">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flipH="1" rot="5400000">
            <a:off x="325113" y="1320022"/>
            <a:ext cx="109047" cy="86348"/>
          </a:xfrm>
          <a:custGeom>
            <a:rect b="b" l="l" r="r" t="t"/>
            <a:pathLst>
              <a:path extrusionOk="0" h="1708" w="2157">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flipH="1" rot="5400000">
            <a:off x="475670" y="1167695"/>
            <a:ext cx="119209" cy="86702"/>
          </a:xfrm>
          <a:custGeom>
            <a:rect b="b" l="l" r="r" t="t"/>
            <a:pathLst>
              <a:path extrusionOk="0" h="1715" w="2358">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flipH="1" rot="5400000">
            <a:off x="120222" y="2321264"/>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flipH="1" rot="-5400000">
            <a:off x="8001321" y="1770546"/>
            <a:ext cx="889768" cy="879960"/>
          </a:xfrm>
          <a:custGeom>
            <a:rect b="b" l="l" r="r" t="t"/>
            <a:pathLst>
              <a:path extrusionOk="0" h="17406" w="1760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flipH="1" rot="-5400000">
            <a:off x="8357372" y="2432259"/>
            <a:ext cx="199541" cy="199541"/>
          </a:xfrm>
          <a:custGeom>
            <a:rect b="b" l="l" r="r" t="t"/>
            <a:pathLst>
              <a:path extrusionOk="0" h="3947" w="3947">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flipH="1" rot="5400000">
            <a:off x="-19595" y="1255439"/>
            <a:ext cx="133263" cy="42315"/>
          </a:xfrm>
          <a:custGeom>
            <a:rect b="b" l="l" r="r" t="t"/>
            <a:pathLst>
              <a:path extrusionOk="0" h="837" w="2636">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
          <p:cNvSpPr/>
          <p:nvPr/>
        </p:nvSpPr>
        <p:spPr>
          <a:xfrm flipH="1" rot="5400000">
            <a:off x="52652" y="1070201"/>
            <a:ext cx="165012" cy="148884"/>
          </a:xfrm>
          <a:custGeom>
            <a:rect b="b" l="l" r="r" t="t"/>
            <a:pathLst>
              <a:path extrusionOk="0" h="2945" w="3264">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p:nvPr/>
        </p:nvSpPr>
        <p:spPr>
          <a:xfrm flipH="1" rot="5400000">
            <a:off x="8393597" y="1847320"/>
            <a:ext cx="888527" cy="612280"/>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flipH="1" rot="-5400000">
            <a:off x="8873786" y="1440156"/>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p:nvPr/>
        </p:nvSpPr>
        <p:spPr>
          <a:xfrm flipH="1" rot="-5400000">
            <a:off x="-113720" y="1654564"/>
            <a:ext cx="837732" cy="610271"/>
          </a:xfrm>
          <a:custGeom>
            <a:rect b="b" l="l" r="r" t="t"/>
            <a:pathLst>
              <a:path extrusionOk="0" h="13431" w="18436">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flipH="1" rot="5400000">
            <a:off x="8426540" y="442411"/>
            <a:ext cx="849501" cy="585417"/>
          </a:xfrm>
          <a:custGeom>
            <a:rect b="b" l="l" r="r" t="t"/>
            <a:pathLst>
              <a:path extrusionOk="0" h="12884" w="18695">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flipH="1" rot="5400000">
            <a:off x="8601942" y="1307517"/>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flipH="1" rot="5400000">
            <a:off x="8748851" y="1173054"/>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flipH="1" rot="5400000">
            <a:off x="-25841" y="175383"/>
            <a:ext cx="321833" cy="206871"/>
          </a:xfrm>
          <a:custGeom>
            <a:rect b="b" l="l" r="r" t="t"/>
            <a:pathLst>
              <a:path extrusionOk="0" h="4092" w="6366">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flipH="1" rot="-5400000">
            <a:off x="166953" y="135048"/>
            <a:ext cx="581178" cy="558563"/>
          </a:xfrm>
          <a:custGeom>
            <a:rect b="b" l="l" r="r" t="t"/>
            <a:pathLst>
              <a:path extrusionOk="0" h="12293" w="1279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flipH="1" rot="5400000">
            <a:off x="8937139" y="131783"/>
            <a:ext cx="220748" cy="192973"/>
          </a:xfrm>
          <a:custGeom>
            <a:rect b="b" l="l" r="r" t="t"/>
            <a:pathLst>
              <a:path extrusionOk="0" h="4247" w="4858">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flipH="1" rot="-5400000">
            <a:off x="126325" y="395858"/>
            <a:ext cx="107329" cy="77698"/>
          </a:xfrm>
          <a:custGeom>
            <a:rect b="b" l="l" r="r" t="t"/>
            <a:pathLst>
              <a:path extrusionOk="0" h="1710" w="2362">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flipH="1" rot="-5400000">
            <a:off x="21932" y="497068"/>
            <a:ext cx="94288" cy="76926"/>
          </a:xfrm>
          <a:custGeom>
            <a:rect b="b" l="l" r="r" t="t"/>
            <a:pathLst>
              <a:path extrusionOk="0" h="1693" w="2075">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rot="10800000">
            <a:off x="8762830" y="-1"/>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rot="10800000">
            <a:off x="8529105" y="94694"/>
            <a:ext cx="252674" cy="251966"/>
          </a:xfrm>
          <a:custGeom>
            <a:rect b="b" l="l" r="r" t="t"/>
            <a:pathLst>
              <a:path extrusionOk="0" h="4984" w="4998">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flipH="1" rot="5400000">
            <a:off x="-102991" y="2650556"/>
            <a:ext cx="300044" cy="113344"/>
          </a:xfrm>
          <a:custGeom>
            <a:rect b="b" l="l" r="r" t="t"/>
            <a:pathLst>
              <a:path extrusionOk="0" h="2242" w="5935">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p9"/>
          <p:cNvSpPr txBox="1"/>
          <p:nvPr>
            <p:ph type="title"/>
          </p:nvPr>
        </p:nvSpPr>
        <p:spPr>
          <a:xfrm>
            <a:off x="713225" y="836425"/>
            <a:ext cx="3002400" cy="2286000"/>
          </a:xfrm>
          <a:prstGeom prst="rect">
            <a:avLst/>
          </a:prstGeom>
        </p:spPr>
        <p:txBody>
          <a:bodyPr anchorCtr="0" anchor="t" bIns="91425" lIns="91425" spcFirstLastPara="1" rIns="91425" wrap="square" tIns="91425">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3" name="Google Shape;183;p9"/>
          <p:cNvSpPr txBox="1"/>
          <p:nvPr>
            <p:ph idx="1" type="subTitle"/>
          </p:nvPr>
        </p:nvSpPr>
        <p:spPr>
          <a:xfrm>
            <a:off x="713225" y="3296325"/>
            <a:ext cx="2943000" cy="783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9"/>
          <p:cNvSpPr/>
          <p:nvPr/>
        </p:nvSpPr>
        <p:spPr>
          <a:xfrm>
            <a:off x="4657600" y="488510"/>
            <a:ext cx="2142250" cy="1590676"/>
          </a:xfrm>
          <a:custGeom>
            <a:rect b="b" l="l" r="r" t="t"/>
            <a:pathLst>
              <a:path extrusionOk="0" h="42370" w="57062">
                <a:moveTo>
                  <a:pt x="53923" y="1"/>
                </a:moveTo>
                <a:cubicBezTo>
                  <a:pt x="53182" y="1"/>
                  <a:pt x="52440" y="285"/>
                  <a:pt x="51877" y="849"/>
                </a:cubicBezTo>
                <a:lnTo>
                  <a:pt x="22511" y="30229"/>
                </a:lnTo>
                <a:cubicBezTo>
                  <a:pt x="22278" y="30459"/>
                  <a:pt x="22018" y="30556"/>
                  <a:pt x="21769" y="30556"/>
                </a:cubicBezTo>
                <a:cubicBezTo>
                  <a:pt x="20943" y="30556"/>
                  <a:pt x="20235" y="29492"/>
                  <a:pt x="20999" y="28717"/>
                </a:cubicBezTo>
                <a:lnTo>
                  <a:pt x="28733" y="20983"/>
                </a:lnTo>
                <a:cubicBezTo>
                  <a:pt x="29986" y="19557"/>
                  <a:pt x="29914" y="17397"/>
                  <a:pt x="28574" y="16057"/>
                </a:cubicBezTo>
                <a:cubicBezTo>
                  <a:pt x="27877" y="15360"/>
                  <a:pt x="26957" y="15006"/>
                  <a:pt x="26034" y="15006"/>
                </a:cubicBezTo>
                <a:cubicBezTo>
                  <a:pt x="25184" y="15006"/>
                  <a:pt x="24332" y="15306"/>
                  <a:pt x="23649" y="15913"/>
                </a:cubicBezTo>
                <a:lnTo>
                  <a:pt x="12343" y="27205"/>
                </a:lnTo>
                <a:cubicBezTo>
                  <a:pt x="12208" y="27343"/>
                  <a:pt x="12056" y="27401"/>
                  <a:pt x="11911" y="27401"/>
                </a:cubicBezTo>
                <a:cubicBezTo>
                  <a:pt x="11437" y="27401"/>
                  <a:pt x="11030" y="26785"/>
                  <a:pt x="11493" y="26355"/>
                </a:cubicBezTo>
                <a:lnTo>
                  <a:pt x="27393" y="10426"/>
                </a:lnTo>
                <a:cubicBezTo>
                  <a:pt x="28200" y="9620"/>
                  <a:pt x="28200" y="8309"/>
                  <a:pt x="27393" y="7503"/>
                </a:cubicBezTo>
                <a:cubicBezTo>
                  <a:pt x="26990" y="7092"/>
                  <a:pt x="26461" y="6887"/>
                  <a:pt x="25931" y="6887"/>
                </a:cubicBezTo>
                <a:cubicBezTo>
                  <a:pt x="25402" y="6887"/>
                  <a:pt x="24873" y="7092"/>
                  <a:pt x="24470" y="7503"/>
                </a:cubicBezTo>
                <a:lnTo>
                  <a:pt x="87" y="31871"/>
                </a:lnTo>
                <a:cubicBezTo>
                  <a:pt x="58" y="31900"/>
                  <a:pt x="29" y="31928"/>
                  <a:pt x="1" y="31957"/>
                </a:cubicBezTo>
                <a:lnTo>
                  <a:pt x="1" y="34708"/>
                </a:lnTo>
                <a:cubicBezTo>
                  <a:pt x="29" y="34751"/>
                  <a:pt x="58" y="34780"/>
                  <a:pt x="87" y="34809"/>
                </a:cubicBezTo>
                <a:cubicBezTo>
                  <a:pt x="490" y="35212"/>
                  <a:pt x="1023" y="35414"/>
                  <a:pt x="1556" y="35414"/>
                </a:cubicBezTo>
                <a:cubicBezTo>
                  <a:pt x="2089" y="35414"/>
                  <a:pt x="2622" y="35212"/>
                  <a:pt x="3025" y="34809"/>
                </a:cubicBezTo>
                <a:lnTo>
                  <a:pt x="4624" y="33196"/>
                </a:lnTo>
                <a:cubicBezTo>
                  <a:pt x="4757" y="33066"/>
                  <a:pt x="4904" y="33012"/>
                  <a:pt x="5045" y="33012"/>
                </a:cubicBezTo>
                <a:cubicBezTo>
                  <a:pt x="5517" y="33012"/>
                  <a:pt x="5920" y="33617"/>
                  <a:pt x="5488" y="34060"/>
                </a:cubicBezTo>
                <a:lnTo>
                  <a:pt x="15" y="39533"/>
                </a:lnTo>
                <a:lnTo>
                  <a:pt x="15" y="42370"/>
                </a:lnTo>
                <a:lnTo>
                  <a:pt x="7346" y="42370"/>
                </a:lnTo>
                <a:lnTo>
                  <a:pt x="16952" y="32764"/>
                </a:lnTo>
                <a:cubicBezTo>
                  <a:pt x="17186" y="32529"/>
                  <a:pt x="17447" y="32431"/>
                  <a:pt x="17696" y="32431"/>
                </a:cubicBezTo>
                <a:cubicBezTo>
                  <a:pt x="18521" y="32431"/>
                  <a:pt x="19223" y="33502"/>
                  <a:pt x="18450" y="34276"/>
                </a:cubicBezTo>
                <a:lnTo>
                  <a:pt x="18003" y="34722"/>
                </a:lnTo>
                <a:cubicBezTo>
                  <a:pt x="16851" y="35875"/>
                  <a:pt x="16851" y="37732"/>
                  <a:pt x="18003" y="38885"/>
                </a:cubicBezTo>
                <a:cubicBezTo>
                  <a:pt x="18563" y="39423"/>
                  <a:pt x="19279" y="39690"/>
                  <a:pt x="19995" y="39690"/>
                </a:cubicBezTo>
                <a:cubicBezTo>
                  <a:pt x="20734" y="39690"/>
                  <a:pt x="21472" y="39405"/>
                  <a:pt x="22036" y="38841"/>
                </a:cubicBezTo>
                <a:lnTo>
                  <a:pt x="27350" y="33527"/>
                </a:lnTo>
                <a:cubicBezTo>
                  <a:pt x="27594" y="33283"/>
                  <a:pt x="27866" y="33181"/>
                  <a:pt x="28127" y="33181"/>
                </a:cubicBezTo>
                <a:cubicBezTo>
                  <a:pt x="28994" y="33181"/>
                  <a:pt x="29742" y="34304"/>
                  <a:pt x="28934" y="35111"/>
                </a:cubicBezTo>
                <a:lnTo>
                  <a:pt x="21690" y="42370"/>
                </a:lnTo>
                <a:lnTo>
                  <a:pt x="27537" y="42370"/>
                </a:lnTo>
                <a:lnTo>
                  <a:pt x="48204" y="21689"/>
                </a:lnTo>
                <a:cubicBezTo>
                  <a:pt x="49025" y="20882"/>
                  <a:pt x="49025" y="19571"/>
                  <a:pt x="48204" y="18765"/>
                </a:cubicBezTo>
                <a:cubicBezTo>
                  <a:pt x="47801" y="18362"/>
                  <a:pt x="47272" y="18160"/>
                  <a:pt x="46742" y="18160"/>
                </a:cubicBezTo>
                <a:cubicBezTo>
                  <a:pt x="46213" y="18160"/>
                  <a:pt x="45684" y="18362"/>
                  <a:pt x="45281" y="18765"/>
                </a:cubicBezTo>
                <a:lnTo>
                  <a:pt x="38987" y="25059"/>
                </a:lnTo>
                <a:cubicBezTo>
                  <a:pt x="38738" y="25308"/>
                  <a:pt x="38460" y="25412"/>
                  <a:pt x="38195" y="25412"/>
                </a:cubicBezTo>
                <a:cubicBezTo>
                  <a:pt x="37325" y="25412"/>
                  <a:pt x="36586" y="24291"/>
                  <a:pt x="37403" y="23474"/>
                </a:cubicBezTo>
                <a:lnTo>
                  <a:pt x="55909" y="4968"/>
                </a:lnTo>
                <a:cubicBezTo>
                  <a:pt x="57061" y="3830"/>
                  <a:pt x="57061" y="1958"/>
                  <a:pt x="55909" y="806"/>
                </a:cubicBezTo>
                <a:cubicBezTo>
                  <a:pt x="55357" y="267"/>
                  <a:pt x="54641" y="1"/>
                  <a:pt x="539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p:nvPr/>
        </p:nvSpPr>
        <p:spPr>
          <a:xfrm>
            <a:off x="5702749" y="613905"/>
            <a:ext cx="167177" cy="120774"/>
          </a:xfrm>
          <a:custGeom>
            <a:rect b="b" l="l" r="r" t="t"/>
            <a:pathLst>
              <a:path extrusionOk="0" h="3217" w="4453">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a:off x="5817367" y="499285"/>
            <a:ext cx="166726" cy="120774"/>
          </a:xfrm>
          <a:custGeom>
            <a:rect b="b" l="l" r="r" t="t"/>
            <a:pathLst>
              <a:path extrusionOk="0" h="3217" w="4441">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a:off x="5932848" y="384664"/>
            <a:ext cx="166801" cy="120587"/>
          </a:xfrm>
          <a:custGeom>
            <a:rect b="b" l="l" r="r" t="t"/>
            <a:pathLst>
              <a:path extrusionOk="0" h="3212" w="4443">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p:nvPr/>
        </p:nvSpPr>
        <p:spPr>
          <a:xfrm>
            <a:off x="4879289" y="658769"/>
            <a:ext cx="94119" cy="69792"/>
          </a:xfrm>
          <a:custGeom>
            <a:rect b="b" l="l" r="r" t="t"/>
            <a:pathLst>
              <a:path extrusionOk="0" h="1859" w="2507">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p:nvPr/>
        </p:nvSpPr>
        <p:spPr>
          <a:xfrm>
            <a:off x="5005808" y="532248"/>
            <a:ext cx="94119" cy="70204"/>
          </a:xfrm>
          <a:custGeom>
            <a:rect b="b" l="l" r="r" t="t"/>
            <a:pathLst>
              <a:path extrusionOk="0" h="1870" w="2507">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p:nvPr/>
        </p:nvSpPr>
        <p:spPr>
          <a:xfrm>
            <a:off x="5137207" y="406252"/>
            <a:ext cx="80604" cy="70054"/>
          </a:xfrm>
          <a:custGeom>
            <a:rect b="b" l="l" r="r" t="t"/>
            <a:pathLst>
              <a:path extrusionOk="0" h="1866" w="2147">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5258845" y="279205"/>
            <a:ext cx="94119" cy="70317"/>
          </a:xfrm>
          <a:custGeom>
            <a:rect b="b" l="l" r="r" t="t"/>
            <a:pathLst>
              <a:path extrusionOk="0" h="1873" w="2507">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4911726" y="782738"/>
            <a:ext cx="317947" cy="297674"/>
          </a:xfrm>
          <a:custGeom>
            <a:rect b="b" l="l" r="r" t="t"/>
            <a:pathLst>
              <a:path extrusionOk="0" h="7929" w="8469">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p:nvPr/>
        </p:nvSpPr>
        <p:spPr>
          <a:xfrm>
            <a:off x="4706255" y="1084325"/>
            <a:ext cx="211439" cy="211439"/>
          </a:xfrm>
          <a:custGeom>
            <a:rect b="b" l="l" r="r" t="t"/>
            <a:pathLst>
              <a:path extrusionOk="0" h="5632" w="5632">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
          <p:cNvSpPr/>
          <p:nvPr/>
        </p:nvSpPr>
        <p:spPr>
          <a:xfrm>
            <a:off x="8054543" y="2895950"/>
            <a:ext cx="585513" cy="574175"/>
          </a:xfrm>
          <a:custGeom>
            <a:rect b="b" l="l" r="r" t="t"/>
            <a:pathLst>
              <a:path extrusionOk="0" h="15294" w="15596">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6650701" y="2097773"/>
            <a:ext cx="1989346" cy="1930743"/>
          </a:xfrm>
          <a:custGeom>
            <a:rect b="b" l="l" r="r" t="t"/>
            <a:pathLst>
              <a:path extrusionOk="0" h="26425" w="27228">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6312218" y="3149507"/>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a:off x="5981926" y="3792100"/>
            <a:ext cx="951833" cy="843550"/>
          </a:xfrm>
          <a:custGeom>
            <a:rect b="b" l="l" r="r" t="t"/>
            <a:pathLst>
              <a:path extrusionOk="0" h="10000" w="11285">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rot="10800000">
            <a:off x="3932968" y="1580707"/>
            <a:ext cx="1486458" cy="1742685"/>
          </a:xfrm>
          <a:custGeom>
            <a:rect b="b" l="l" r="r" t="t"/>
            <a:pathLst>
              <a:path extrusionOk="0" h="28756" w="24528">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9" name="Shape 199"/>
        <p:cNvGrpSpPr/>
        <p:nvPr/>
      </p:nvGrpSpPr>
      <p:grpSpPr>
        <a:xfrm>
          <a:off x="0" y="0"/>
          <a:ext cx="0" cy="0"/>
          <a:chOff x="0" y="0"/>
          <a:chExt cx="0" cy="0"/>
        </a:xfrm>
      </p:grpSpPr>
      <p:sp>
        <p:nvSpPr>
          <p:cNvPr id="200" name="Google Shape;200;p10"/>
          <p:cNvSpPr txBox="1"/>
          <p:nvPr>
            <p:ph type="title"/>
          </p:nvPr>
        </p:nvSpPr>
        <p:spPr>
          <a:xfrm>
            <a:off x="1544838" y="1424475"/>
            <a:ext cx="2106900" cy="1913700"/>
          </a:xfrm>
          <a:prstGeom prst="rect">
            <a:avLst/>
          </a:prstGeom>
        </p:spPr>
        <p:txBody>
          <a:bodyPr anchorCtr="0" anchor="ctr" bIns="91425" lIns="91425" spcFirstLastPara="1" rIns="91425" wrap="square" tIns="91425">
            <a:noAutofit/>
          </a:bodyPr>
          <a:lstStyle>
            <a:lvl1pPr lvl="0" algn="l">
              <a:spcBef>
                <a:spcPts val="0"/>
              </a:spcBef>
              <a:spcAft>
                <a:spcPts val="0"/>
              </a:spcAft>
              <a:buSzPts val="2400"/>
              <a:buNone/>
              <a:defRPr sz="3000">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6129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1pPr>
            <a:lvl2pPr lvl="1"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2pPr>
            <a:lvl3pPr lvl="2"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3pPr>
            <a:lvl4pPr lvl="3"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4pPr>
            <a:lvl5pPr lvl="4"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5pPr>
            <a:lvl6pPr lvl="5"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6pPr>
            <a:lvl7pPr lvl="6"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7pPr>
            <a:lvl8pPr lvl="7"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8pPr>
            <a:lvl9pPr lvl="8" algn="ctr">
              <a:spcBef>
                <a:spcPts val="0"/>
              </a:spcBef>
              <a:spcAft>
                <a:spcPts val="0"/>
              </a:spcAft>
              <a:buClr>
                <a:schemeClr val="dk1"/>
              </a:buClr>
              <a:buSzPts val="3600"/>
              <a:buFont typeface="Kanit"/>
              <a:buNone/>
              <a:defRPr b="1" sz="3600">
                <a:solidFill>
                  <a:schemeClr val="dk1"/>
                </a:solidFill>
                <a:latin typeface="Kanit"/>
                <a:ea typeface="Kanit"/>
                <a:cs typeface="Kanit"/>
                <a:sym typeface="Kanit"/>
              </a:defRPr>
            </a:lvl9pPr>
          </a:lstStyle>
          <a:p/>
        </p:txBody>
      </p:sp>
      <p:sp>
        <p:nvSpPr>
          <p:cNvPr id="7" name="Google Shape;7;p1"/>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1pPr>
            <a:lvl2pPr indent="-330200" lvl="1" marL="9144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2pPr>
            <a:lvl3pPr indent="-330200" lvl="2" marL="13716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3pPr>
            <a:lvl4pPr indent="-330200" lvl="3" marL="18288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4pPr>
            <a:lvl5pPr indent="-330200" lvl="4" marL="22860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5pPr>
            <a:lvl6pPr indent="-330200" lvl="5" marL="2743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6pPr>
            <a:lvl7pPr indent="-330200" lvl="6" marL="32004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7pPr>
            <a:lvl8pPr indent="-330200" lvl="7" marL="36576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8pPr>
            <a:lvl9pPr indent="-330200" lvl="8" marL="4114800">
              <a:lnSpc>
                <a:spcPct val="100000"/>
              </a:lnSpc>
              <a:spcBef>
                <a:spcPts val="1600"/>
              </a:spcBef>
              <a:spcAft>
                <a:spcPts val="160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princetonreview.com/college-advice/college-essay" TargetMode="External"/><Relationship Id="rId4" Type="http://schemas.openxmlformats.org/officeDocument/2006/relationships/hyperlink" Target="https://summer.harvard.edu/blog/12-strategies-to-writing-the-perfect-college-ess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31"/>
          <p:cNvGrpSpPr/>
          <p:nvPr/>
        </p:nvGrpSpPr>
        <p:grpSpPr>
          <a:xfrm>
            <a:off x="3361691" y="493999"/>
            <a:ext cx="2420554" cy="2105536"/>
            <a:chOff x="-59775" y="576200"/>
            <a:chExt cx="1793800" cy="1560350"/>
          </a:xfrm>
        </p:grpSpPr>
        <p:sp>
          <p:nvSpPr>
            <p:cNvPr id="711" name="Google Shape;711;p31"/>
            <p:cNvSpPr/>
            <p:nvPr/>
          </p:nvSpPr>
          <p:spPr>
            <a:xfrm>
              <a:off x="1450475" y="1363875"/>
              <a:ext cx="110100" cy="38800"/>
            </a:xfrm>
            <a:custGeom>
              <a:rect b="b" l="l" r="r" t="t"/>
              <a:pathLst>
                <a:path extrusionOk="0" h="1552" w="4404">
                  <a:moveTo>
                    <a:pt x="3840" y="0"/>
                  </a:moveTo>
                  <a:cubicBezTo>
                    <a:pt x="3652" y="0"/>
                    <a:pt x="3477" y="36"/>
                    <a:pt x="3269" y="151"/>
                  </a:cubicBezTo>
                  <a:cubicBezTo>
                    <a:pt x="2569" y="618"/>
                    <a:pt x="2569" y="985"/>
                    <a:pt x="2235" y="985"/>
                  </a:cubicBezTo>
                  <a:cubicBezTo>
                    <a:pt x="2013" y="985"/>
                    <a:pt x="1642" y="866"/>
                    <a:pt x="1301" y="866"/>
                  </a:cubicBezTo>
                  <a:cubicBezTo>
                    <a:pt x="1131" y="866"/>
                    <a:pt x="968" y="896"/>
                    <a:pt x="834" y="985"/>
                  </a:cubicBezTo>
                  <a:cubicBezTo>
                    <a:pt x="467" y="1218"/>
                    <a:pt x="0" y="1552"/>
                    <a:pt x="0" y="1552"/>
                  </a:cubicBezTo>
                  <a:lnTo>
                    <a:pt x="4403" y="1552"/>
                  </a:lnTo>
                  <a:cubicBezTo>
                    <a:pt x="4303" y="1018"/>
                    <a:pt x="4237" y="518"/>
                    <a:pt x="4103" y="18"/>
                  </a:cubicBezTo>
                  <a:cubicBezTo>
                    <a:pt x="4010" y="7"/>
                    <a:pt x="3924" y="0"/>
                    <a:pt x="3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265450" y="1545050"/>
              <a:ext cx="374475" cy="590650"/>
            </a:xfrm>
            <a:custGeom>
              <a:rect b="b" l="l" r="r" t="t"/>
              <a:pathLst>
                <a:path extrusionOk="0" h="23626" w="14979">
                  <a:moveTo>
                    <a:pt x="9675" y="0"/>
                  </a:moveTo>
                  <a:cubicBezTo>
                    <a:pt x="9148" y="0"/>
                    <a:pt x="8585" y="253"/>
                    <a:pt x="7973" y="743"/>
                  </a:cubicBezTo>
                  <a:cubicBezTo>
                    <a:pt x="7640" y="976"/>
                    <a:pt x="7306" y="1310"/>
                    <a:pt x="6939" y="1744"/>
                  </a:cubicBezTo>
                  <a:cubicBezTo>
                    <a:pt x="6605" y="2077"/>
                    <a:pt x="6305" y="2477"/>
                    <a:pt x="5972" y="2911"/>
                  </a:cubicBezTo>
                  <a:cubicBezTo>
                    <a:pt x="3370" y="6314"/>
                    <a:pt x="1202" y="16621"/>
                    <a:pt x="1" y="23626"/>
                  </a:cubicBezTo>
                  <a:lnTo>
                    <a:pt x="14811" y="23626"/>
                  </a:lnTo>
                  <a:cubicBezTo>
                    <a:pt x="14978" y="19623"/>
                    <a:pt x="14778" y="14453"/>
                    <a:pt x="13944" y="9482"/>
                  </a:cubicBezTo>
                  <a:cubicBezTo>
                    <a:pt x="13010" y="4079"/>
                    <a:pt x="11976" y="1210"/>
                    <a:pt x="10642" y="309"/>
                  </a:cubicBezTo>
                  <a:cubicBezTo>
                    <a:pt x="10331" y="102"/>
                    <a:pt x="10010" y="0"/>
                    <a:pt x="9675" y="0"/>
                  </a:cubicBezTo>
                  <a:close/>
                </a:path>
              </a:pathLst>
            </a:custGeom>
            <a:solidFill>
              <a:schemeClr val="accent1"/>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1"/>
            <p:cNvSpPr/>
            <p:nvPr/>
          </p:nvSpPr>
          <p:spPr>
            <a:xfrm>
              <a:off x="461425" y="976525"/>
              <a:ext cx="1090275" cy="894300"/>
            </a:xfrm>
            <a:custGeom>
              <a:rect b="b" l="l" r="r" t="t"/>
              <a:pathLst>
                <a:path extrusionOk="0" h="35772" w="43611">
                  <a:moveTo>
                    <a:pt x="6439" y="4504"/>
                  </a:moveTo>
                  <a:lnTo>
                    <a:pt x="6439" y="4504"/>
                  </a:lnTo>
                  <a:cubicBezTo>
                    <a:pt x="6372" y="4604"/>
                    <a:pt x="5371" y="6038"/>
                    <a:pt x="3937" y="8106"/>
                  </a:cubicBezTo>
                  <a:cubicBezTo>
                    <a:pt x="2936" y="9507"/>
                    <a:pt x="2936" y="10141"/>
                    <a:pt x="3003" y="10441"/>
                  </a:cubicBezTo>
                  <a:cubicBezTo>
                    <a:pt x="2636" y="9641"/>
                    <a:pt x="2502" y="8707"/>
                    <a:pt x="2769" y="7873"/>
                  </a:cubicBezTo>
                  <a:cubicBezTo>
                    <a:pt x="3170" y="6172"/>
                    <a:pt x="6339" y="4537"/>
                    <a:pt x="6439" y="4504"/>
                  </a:cubicBezTo>
                  <a:close/>
                  <a:moveTo>
                    <a:pt x="3003" y="10441"/>
                  </a:moveTo>
                  <a:lnTo>
                    <a:pt x="3003" y="10441"/>
                  </a:lnTo>
                  <a:cubicBezTo>
                    <a:pt x="3036" y="10508"/>
                    <a:pt x="3103" y="10541"/>
                    <a:pt x="3136" y="10608"/>
                  </a:cubicBezTo>
                  <a:cubicBezTo>
                    <a:pt x="3036" y="10541"/>
                    <a:pt x="3003" y="10475"/>
                    <a:pt x="3003" y="10441"/>
                  </a:cubicBezTo>
                  <a:close/>
                  <a:moveTo>
                    <a:pt x="10975" y="0"/>
                  </a:moveTo>
                  <a:cubicBezTo>
                    <a:pt x="10275" y="34"/>
                    <a:pt x="9608" y="334"/>
                    <a:pt x="9040" y="801"/>
                  </a:cubicBezTo>
                  <a:cubicBezTo>
                    <a:pt x="8807" y="868"/>
                    <a:pt x="6305" y="1802"/>
                    <a:pt x="3203" y="4871"/>
                  </a:cubicBezTo>
                  <a:cubicBezTo>
                    <a:pt x="1" y="8140"/>
                    <a:pt x="2769" y="10875"/>
                    <a:pt x="2769" y="10875"/>
                  </a:cubicBezTo>
                  <a:cubicBezTo>
                    <a:pt x="2769" y="10875"/>
                    <a:pt x="2502" y="11909"/>
                    <a:pt x="2969" y="13510"/>
                  </a:cubicBezTo>
                  <a:cubicBezTo>
                    <a:pt x="3036" y="13877"/>
                    <a:pt x="3203" y="14311"/>
                    <a:pt x="3370" y="14711"/>
                  </a:cubicBezTo>
                  <a:cubicBezTo>
                    <a:pt x="3603" y="15178"/>
                    <a:pt x="3837" y="15678"/>
                    <a:pt x="4170" y="16212"/>
                  </a:cubicBezTo>
                  <a:cubicBezTo>
                    <a:pt x="4504" y="16712"/>
                    <a:pt x="4871" y="17246"/>
                    <a:pt x="5371" y="17847"/>
                  </a:cubicBezTo>
                  <a:cubicBezTo>
                    <a:pt x="5638" y="18147"/>
                    <a:pt x="5872" y="18380"/>
                    <a:pt x="6172" y="18680"/>
                  </a:cubicBezTo>
                  <a:lnTo>
                    <a:pt x="6272" y="18747"/>
                  </a:lnTo>
                  <a:cubicBezTo>
                    <a:pt x="7506" y="20015"/>
                    <a:pt x="8607" y="21916"/>
                    <a:pt x="9874" y="24051"/>
                  </a:cubicBezTo>
                  <a:cubicBezTo>
                    <a:pt x="10542" y="25152"/>
                    <a:pt x="11209" y="26219"/>
                    <a:pt x="12009" y="27353"/>
                  </a:cubicBezTo>
                  <a:cubicBezTo>
                    <a:pt x="12977" y="28688"/>
                    <a:pt x="14044" y="29989"/>
                    <a:pt x="15345" y="31089"/>
                  </a:cubicBezTo>
                  <a:cubicBezTo>
                    <a:pt x="15478" y="31189"/>
                    <a:pt x="15612" y="31323"/>
                    <a:pt x="15712" y="31423"/>
                  </a:cubicBezTo>
                  <a:cubicBezTo>
                    <a:pt x="17513" y="32991"/>
                    <a:pt x="19715" y="34292"/>
                    <a:pt x="22483" y="35026"/>
                  </a:cubicBezTo>
                  <a:cubicBezTo>
                    <a:pt x="23851" y="35392"/>
                    <a:pt x="25352" y="35659"/>
                    <a:pt x="27053" y="35726"/>
                  </a:cubicBezTo>
                  <a:cubicBezTo>
                    <a:pt x="27620" y="35759"/>
                    <a:pt x="28154" y="35759"/>
                    <a:pt x="28654" y="35759"/>
                  </a:cubicBezTo>
                  <a:cubicBezTo>
                    <a:pt x="29020" y="35767"/>
                    <a:pt x="29376" y="35771"/>
                    <a:pt x="29725" y="35771"/>
                  </a:cubicBezTo>
                  <a:cubicBezTo>
                    <a:pt x="40967" y="35771"/>
                    <a:pt x="43611" y="31597"/>
                    <a:pt x="39696" y="23217"/>
                  </a:cubicBezTo>
                  <a:cubicBezTo>
                    <a:pt x="39529" y="22850"/>
                    <a:pt x="39329" y="22450"/>
                    <a:pt x="39129" y="22050"/>
                  </a:cubicBezTo>
                  <a:cubicBezTo>
                    <a:pt x="37561" y="19047"/>
                    <a:pt x="36160" y="16879"/>
                    <a:pt x="34826" y="15178"/>
                  </a:cubicBezTo>
                  <a:cubicBezTo>
                    <a:pt x="34359" y="14644"/>
                    <a:pt x="33925" y="14144"/>
                    <a:pt x="33525" y="13677"/>
                  </a:cubicBezTo>
                  <a:cubicBezTo>
                    <a:pt x="31223" y="11175"/>
                    <a:pt x="29255" y="10141"/>
                    <a:pt x="27554" y="8940"/>
                  </a:cubicBezTo>
                  <a:cubicBezTo>
                    <a:pt x="27487" y="8840"/>
                    <a:pt x="27354" y="8807"/>
                    <a:pt x="27253" y="8707"/>
                  </a:cubicBezTo>
                  <a:cubicBezTo>
                    <a:pt x="24685" y="6805"/>
                    <a:pt x="24151" y="6472"/>
                    <a:pt x="22483" y="5271"/>
                  </a:cubicBezTo>
                  <a:cubicBezTo>
                    <a:pt x="22417" y="5204"/>
                    <a:pt x="22350" y="5171"/>
                    <a:pt x="22317" y="5137"/>
                  </a:cubicBezTo>
                  <a:cubicBezTo>
                    <a:pt x="22150" y="5004"/>
                    <a:pt x="21983" y="4871"/>
                    <a:pt x="21750" y="4737"/>
                  </a:cubicBezTo>
                  <a:cubicBezTo>
                    <a:pt x="21716" y="4737"/>
                    <a:pt x="21716" y="4704"/>
                    <a:pt x="21683" y="4704"/>
                  </a:cubicBezTo>
                  <a:cubicBezTo>
                    <a:pt x="21649" y="4670"/>
                    <a:pt x="21616" y="4637"/>
                    <a:pt x="21516" y="4570"/>
                  </a:cubicBezTo>
                  <a:cubicBezTo>
                    <a:pt x="20015" y="3503"/>
                    <a:pt x="17613" y="2302"/>
                    <a:pt x="15512" y="1401"/>
                  </a:cubicBezTo>
                  <a:cubicBezTo>
                    <a:pt x="15145" y="1235"/>
                    <a:pt x="14811" y="1135"/>
                    <a:pt x="14478" y="1001"/>
                  </a:cubicBezTo>
                  <a:cubicBezTo>
                    <a:pt x="14378" y="968"/>
                    <a:pt x="14278" y="934"/>
                    <a:pt x="14177" y="868"/>
                  </a:cubicBezTo>
                  <a:cubicBezTo>
                    <a:pt x="13310" y="534"/>
                    <a:pt x="12543" y="301"/>
                    <a:pt x="12043" y="134"/>
                  </a:cubicBezTo>
                  <a:cubicBezTo>
                    <a:pt x="11676" y="34"/>
                    <a:pt x="11342" y="0"/>
                    <a:pt x="10975" y="0"/>
                  </a:cubicBezTo>
                  <a:close/>
                </a:path>
              </a:pathLst>
            </a:custGeom>
            <a:solidFill>
              <a:srgbClr val="263238"/>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1"/>
            <p:cNvSpPr/>
            <p:nvPr/>
          </p:nvSpPr>
          <p:spPr>
            <a:xfrm>
              <a:off x="418075" y="1363475"/>
              <a:ext cx="552075" cy="772225"/>
            </a:xfrm>
            <a:custGeom>
              <a:rect b="b" l="l" r="r" t="t"/>
              <a:pathLst>
                <a:path extrusionOk="0" h="30889" w="22083">
                  <a:moveTo>
                    <a:pt x="7539" y="0"/>
                  </a:moveTo>
                  <a:cubicBezTo>
                    <a:pt x="7272" y="0"/>
                    <a:pt x="7038" y="67"/>
                    <a:pt x="6772" y="167"/>
                  </a:cubicBezTo>
                  <a:cubicBezTo>
                    <a:pt x="6705" y="167"/>
                    <a:pt x="6638" y="200"/>
                    <a:pt x="6571" y="234"/>
                  </a:cubicBezTo>
                  <a:lnTo>
                    <a:pt x="6338" y="367"/>
                  </a:lnTo>
                  <a:cubicBezTo>
                    <a:pt x="6205" y="501"/>
                    <a:pt x="6038" y="567"/>
                    <a:pt x="5871" y="701"/>
                  </a:cubicBezTo>
                  <a:cubicBezTo>
                    <a:pt x="5771" y="801"/>
                    <a:pt x="5704" y="834"/>
                    <a:pt x="5604" y="901"/>
                  </a:cubicBezTo>
                  <a:cubicBezTo>
                    <a:pt x="5504" y="1001"/>
                    <a:pt x="5404" y="1068"/>
                    <a:pt x="5271" y="1201"/>
                  </a:cubicBezTo>
                  <a:lnTo>
                    <a:pt x="5070" y="1401"/>
                  </a:lnTo>
                  <a:cubicBezTo>
                    <a:pt x="4937" y="1535"/>
                    <a:pt x="4770" y="1701"/>
                    <a:pt x="4670" y="1868"/>
                  </a:cubicBezTo>
                  <a:cubicBezTo>
                    <a:pt x="4403" y="2168"/>
                    <a:pt x="4103" y="2535"/>
                    <a:pt x="3870" y="3002"/>
                  </a:cubicBezTo>
                  <a:cubicBezTo>
                    <a:pt x="3769" y="3069"/>
                    <a:pt x="3736" y="3202"/>
                    <a:pt x="3703" y="3303"/>
                  </a:cubicBezTo>
                  <a:cubicBezTo>
                    <a:pt x="3603" y="3369"/>
                    <a:pt x="3536" y="3503"/>
                    <a:pt x="3469" y="3636"/>
                  </a:cubicBezTo>
                  <a:cubicBezTo>
                    <a:pt x="3302" y="3970"/>
                    <a:pt x="3102" y="4370"/>
                    <a:pt x="2936" y="4804"/>
                  </a:cubicBezTo>
                  <a:cubicBezTo>
                    <a:pt x="2902" y="4904"/>
                    <a:pt x="2802" y="5037"/>
                    <a:pt x="2769" y="5204"/>
                  </a:cubicBezTo>
                  <a:cubicBezTo>
                    <a:pt x="2635" y="5504"/>
                    <a:pt x="2535" y="5804"/>
                    <a:pt x="2435" y="6071"/>
                  </a:cubicBezTo>
                  <a:cubicBezTo>
                    <a:pt x="2368" y="6371"/>
                    <a:pt x="2235" y="6705"/>
                    <a:pt x="2135" y="7005"/>
                  </a:cubicBezTo>
                  <a:cubicBezTo>
                    <a:pt x="2135" y="7039"/>
                    <a:pt x="2102" y="7072"/>
                    <a:pt x="2102" y="7139"/>
                  </a:cubicBezTo>
                  <a:cubicBezTo>
                    <a:pt x="2035" y="7372"/>
                    <a:pt x="1968" y="7572"/>
                    <a:pt x="1901" y="7839"/>
                  </a:cubicBezTo>
                  <a:cubicBezTo>
                    <a:pt x="1868" y="7872"/>
                    <a:pt x="1868" y="7906"/>
                    <a:pt x="1868" y="7973"/>
                  </a:cubicBezTo>
                  <a:cubicBezTo>
                    <a:pt x="1801" y="8073"/>
                    <a:pt x="1768" y="8239"/>
                    <a:pt x="1735" y="8406"/>
                  </a:cubicBezTo>
                  <a:cubicBezTo>
                    <a:pt x="1568" y="9040"/>
                    <a:pt x="1468" y="9674"/>
                    <a:pt x="1401" y="10308"/>
                  </a:cubicBezTo>
                  <a:cubicBezTo>
                    <a:pt x="1368" y="10741"/>
                    <a:pt x="1301" y="11208"/>
                    <a:pt x="1301" y="11642"/>
                  </a:cubicBezTo>
                  <a:lnTo>
                    <a:pt x="1301" y="12042"/>
                  </a:lnTo>
                  <a:lnTo>
                    <a:pt x="1301" y="12309"/>
                  </a:lnTo>
                  <a:cubicBezTo>
                    <a:pt x="1368" y="12676"/>
                    <a:pt x="1401" y="13009"/>
                    <a:pt x="1434" y="13376"/>
                  </a:cubicBezTo>
                  <a:cubicBezTo>
                    <a:pt x="1501" y="13577"/>
                    <a:pt x="1535" y="13743"/>
                    <a:pt x="1568" y="13977"/>
                  </a:cubicBezTo>
                  <a:cubicBezTo>
                    <a:pt x="1601" y="14177"/>
                    <a:pt x="1668" y="14344"/>
                    <a:pt x="1701" y="14511"/>
                  </a:cubicBezTo>
                  <a:cubicBezTo>
                    <a:pt x="1735" y="14644"/>
                    <a:pt x="1735" y="14711"/>
                    <a:pt x="1768" y="14844"/>
                  </a:cubicBezTo>
                  <a:cubicBezTo>
                    <a:pt x="2102" y="15978"/>
                    <a:pt x="2469" y="16979"/>
                    <a:pt x="2835" y="17746"/>
                  </a:cubicBezTo>
                  <a:cubicBezTo>
                    <a:pt x="2869" y="17813"/>
                    <a:pt x="2869" y="17880"/>
                    <a:pt x="2902" y="17913"/>
                  </a:cubicBezTo>
                  <a:cubicBezTo>
                    <a:pt x="2936" y="17980"/>
                    <a:pt x="2936" y="17980"/>
                    <a:pt x="2936" y="18013"/>
                  </a:cubicBezTo>
                  <a:cubicBezTo>
                    <a:pt x="3036" y="18180"/>
                    <a:pt x="3102" y="18347"/>
                    <a:pt x="3136" y="18480"/>
                  </a:cubicBezTo>
                  <a:cubicBezTo>
                    <a:pt x="3369" y="18914"/>
                    <a:pt x="3469" y="19181"/>
                    <a:pt x="3469" y="19181"/>
                  </a:cubicBezTo>
                  <a:cubicBezTo>
                    <a:pt x="3469" y="19181"/>
                    <a:pt x="1101" y="22583"/>
                    <a:pt x="134" y="29021"/>
                  </a:cubicBezTo>
                  <a:cubicBezTo>
                    <a:pt x="100" y="29221"/>
                    <a:pt x="100" y="29455"/>
                    <a:pt x="67" y="29721"/>
                  </a:cubicBezTo>
                  <a:cubicBezTo>
                    <a:pt x="67" y="29888"/>
                    <a:pt x="33" y="30055"/>
                    <a:pt x="33" y="30222"/>
                  </a:cubicBezTo>
                  <a:cubicBezTo>
                    <a:pt x="33" y="30422"/>
                    <a:pt x="0" y="30689"/>
                    <a:pt x="0" y="30889"/>
                  </a:cubicBezTo>
                  <a:lnTo>
                    <a:pt x="22083" y="30889"/>
                  </a:lnTo>
                  <a:cubicBezTo>
                    <a:pt x="22016" y="30555"/>
                    <a:pt x="21882" y="30188"/>
                    <a:pt x="21916" y="29621"/>
                  </a:cubicBezTo>
                  <a:cubicBezTo>
                    <a:pt x="21782" y="29221"/>
                    <a:pt x="21682" y="28787"/>
                    <a:pt x="21515" y="28387"/>
                  </a:cubicBezTo>
                  <a:lnTo>
                    <a:pt x="21382" y="28020"/>
                  </a:lnTo>
                  <a:cubicBezTo>
                    <a:pt x="21215" y="27553"/>
                    <a:pt x="21082" y="27086"/>
                    <a:pt x="20915" y="26686"/>
                  </a:cubicBezTo>
                  <a:lnTo>
                    <a:pt x="20548" y="25685"/>
                  </a:lnTo>
                  <a:cubicBezTo>
                    <a:pt x="20181" y="24618"/>
                    <a:pt x="19781" y="23584"/>
                    <a:pt x="19381" y="22550"/>
                  </a:cubicBezTo>
                  <a:cubicBezTo>
                    <a:pt x="19180" y="22049"/>
                    <a:pt x="19014" y="21549"/>
                    <a:pt x="18780" y="21049"/>
                  </a:cubicBezTo>
                  <a:cubicBezTo>
                    <a:pt x="18713" y="20915"/>
                    <a:pt x="18680" y="20782"/>
                    <a:pt x="18613" y="20682"/>
                  </a:cubicBezTo>
                  <a:cubicBezTo>
                    <a:pt x="18413" y="20115"/>
                    <a:pt x="18180" y="19548"/>
                    <a:pt x="17946" y="19014"/>
                  </a:cubicBezTo>
                  <a:cubicBezTo>
                    <a:pt x="17946" y="18914"/>
                    <a:pt x="17913" y="18847"/>
                    <a:pt x="17880" y="18747"/>
                  </a:cubicBezTo>
                  <a:cubicBezTo>
                    <a:pt x="17679" y="18247"/>
                    <a:pt x="17413" y="17713"/>
                    <a:pt x="17212" y="17212"/>
                  </a:cubicBezTo>
                  <a:lnTo>
                    <a:pt x="17212" y="17179"/>
                  </a:lnTo>
                  <a:cubicBezTo>
                    <a:pt x="17212" y="17179"/>
                    <a:pt x="17179" y="17112"/>
                    <a:pt x="17212" y="17079"/>
                  </a:cubicBezTo>
                  <a:cubicBezTo>
                    <a:pt x="17246" y="17046"/>
                    <a:pt x="17246" y="17012"/>
                    <a:pt x="17246" y="16946"/>
                  </a:cubicBezTo>
                  <a:cubicBezTo>
                    <a:pt x="17246" y="16846"/>
                    <a:pt x="17279" y="16712"/>
                    <a:pt x="17346" y="16545"/>
                  </a:cubicBezTo>
                  <a:cubicBezTo>
                    <a:pt x="17379" y="16345"/>
                    <a:pt x="17413" y="16078"/>
                    <a:pt x="17513" y="15778"/>
                  </a:cubicBezTo>
                  <a:cubicBezTo>
                    <a:pt x="17546" y="15611"/>
                    <a:pt x="17579" y="15378"/>
                    <a:pt x="17613" y="15178"/>
                  </a:cubicBezTo>
                  <a:cubicBezTo>
                    <a:pt x="17679" y="15044"/>
                    <a:pt x="17679" y="14877"/>
                    <a:pt x="17713" y="14744"/>
                  </a:cubicBezTo>
                  <a:lnTo>
                    <a:pt x="17713" y="14711"/>
                  </a:lnTo>
                  <a:cubicBezTo>
                    <a:pt x="17746" y="14577"/>
                    <a:pt x="17746" y="14444"/>
                    <a:pt x="17779" y="14277"/>
                  </a:cubicBezTo>
                  <a:cubicBezTo>
                    <a:pt x="17779" y="14110"/>
                    <a:pt x="17846" y="14010"/>
                    <a:pt x="17880" y="13843"/>
                  </a:cubicBezTo>
                  <a:cubicBezTo>
                    <a:pt x="17880" y="13743"/>
                    <a:pt x="17913" y="13710"/>
                    <a:pt x="17913" y="13610"/>
                  </a:cubicBezTo>
                  <a:cubicBezTo>
                    <a:pt x="17913" y="13577"/>
                    <a:pt x="17946" y="13510"/>
                    <a:pt x="17946" y="13410"/>
                  </a:cubicBezTo>
                  <a:cubicBezTo>
                    <a:pt x="18013" y="13243"/>
                    <a:pt x="18013" y="13110"/>
                    <a:pt x="18046" y="12943"/>
                  </a:cubicBezTo>
                  <a:cubicBezTo>
                    <a:pt x="18113" y="12542"/>
                    <a:pt x="18180" y="12075"/>
                    <a:pt x="18246" y="11675"/>
                  </a:cubicBezTo>
                  <a:cubicBezTo>
                    <a:pt x="18280" y="11242"/>
                    <a:pt x="18380" y="10875"/>
                    <a:pt x="18413" y="10441"/>
                  </a:cubicBezTo>
                  <a:cubicBezTo>
                    <a:pt x="18513" y="10074"/>
                    <a:pt x="18547" y="9674"/>
                    <a:pt x="18580" y="9240"/>
                  </a:cubicBezTo>
                  <a:cubicBezTo>
                    <a:pt x="18580" y="9073"/>
                    <a:pt x="18613" y="8873"/>
                    <a:pt x="18613" y="8673"/>
                  </a:cubicBezTo>
                  <a:cubicBezTo>
                    <a:pt x="18613" y="8506"/>
                    <a:pt x="18680" y="8339"/>
                    <a:pt x="18680" y="8173"/>
                  </a:cubicBezTo>
                  <a:cubicBezTo>
                    <a:pt x="18713" y="8039"/>
                    <a:pt x="18713" y="7872"/>
                    <a:pt x="18713" y="7739"/>
                  </a:cubicBezTo>
                  <a:lnTo>
                    <a:pt x="18713" y="7506"/>
                  </a:lnTo>
                  <a:lnTo>
                    <a:pt x="18713" y="6938"/>
                  </a:lnTo>
                  <a:cubicBezTo>
                    <a:pt x="18713" y="6505"/>
                    <a:pt x="18713" y="6071"/>
                    <a:pt x="18680" y="5671"/>
                  </a:cubicBezTo>
                  <a:lnTo>
                    <a:pt x="18680" y="5437"/>
                  </a:lnTo>
                  <a:lnTo>
                    <a:pt x="18680" y="5237"/>
                  </a:lnTo>
                  <a:cubicBezTo>
                    <a:pt x="18613" y="4937"/>
                    <a:pt x="18580" y="4670"/>
                    <a:pt x="18547" y="4403"/>
                  </a:cubicBezTo>
                  <a:cubicBezTo>
                    <a:pt x="18547" y="4337"/>
                    <a:pt x="18513" y="4270"/>
                    <a:pt x="18513" y="4203"/>
                  </a:cubicBezTo>
                  <a:cubicBezTo>
                    <a:pt x="18513" y="4103"/>
                    <a:pt x="18447" y="4036"/>
                    <a:pt x="18447" y="3936"/>
                  </a:cubicBezTo>
                  <a:cubicBezTo>
                    <a:pt x="18380" y="3669"/>
                    <a:pt x="18280" y="3336"/>
                    <a:pt x="18180" y="3069"/>
                  </a:cubicBezTo>
                  <a:cubicBezTo>
                    <a:pt x="18113" y="3002"/>
                    <a:pt x="18113" y="2936"/>
                    <a:pt x="18080" y="2869"/>
                  </a:cubicBezTo>
                  <a:cubicBezTo>
                    <a:pt x="18013" y="2669"/>
                    <a:pt x="17880" y="2502"/>
                    <a:pt x="17779" y="2335"/>
                  </a:cubicBezTo>
                  <a:cubicBezTo>
                    <a:pt x="17746" y="2235"/>
                    <a:pt x="17679" y="2168"/>
                    <a:pt x="17613" y="2068"/>
                  </a:cubicBezTo>
                  <a:cubicBezTo>
                    <a:pt x="17546" y="1902"/>
                    <a:pt x="17413" y="1768"/>
                    <a:pt x="17279" y="1668"/>
                  </a:cubicBezTo>
                  <a:lnTo>
                    <a:pt x="17212" y="1568"/>
                  </a:lnTo>
                  <a:cubicBezTo>
                    <a:pt x="17179" y="1501"/>
                    <a:pt x="17079" y="1435"/>
                    <a:pt x="17046" y="1401"/>
                  </a:cubicBezTo>
                  <a:cubicBezTo>
                    <a:pt x="16946" y="1368"/>
                    <a:pt x="16912" y="1334"/>
                    <a:pt x="16879" y="1268"/>
                  </a:cubicBezTo>
                  <a:cubicBezTo>
                    <a:pt x="16712" y="1168"/>
                    <a:pt x="16579" y="1068"/>
                    <a:pt x="16412" y="1001"/>
                  </a:cubicBezTo>
                  <a:cubicBezTo>
                    <a:pt x="16345" y="934"/>
                    <a:pt x="16245" y="934"/>
                    <a:pt x="16212" y="901"/>
                  </a:cubicBezTo>
                  <a:cubicBezTo>
                    <a:pt x="16112" y="867"/>
                    <a:pt x="16045" y="867"/>
                    <a:pt x="15945" y="834"/>
                  </a:cubicBezTo>
                  <a:cubicBezTo>
                    <a:pt x="15745" y="734"/>
                    <a:pt x="15545" y="701"/>
                    <a:pt x="15278" y="667"/>
                  </a:cubicBezTo>
                  <a:cubicBezTo>
                    <a:pt x="15211" y="601"/>
                    <a:pt x="15178" y="601"/>
                    <a:pt x="15078" y="601"/>
                  </a:cubicBezTo>
                  <a:cubicBezTo>
                    <a:pt x="15011" y="567"/>
                    <a:pt x="14944" y="567"/>
                    <a:pt x="14877" y="567"/>
                  </a:cubicBezTo>
                  <a:lnTo>
                    <a:pt x="14777" y="567"/>
                  </a:lnTo>
                  <a:cubicBezTo>
                    <a:pt x="14677" y="567"/>
                    <a:pt x="14577" y="534"/>
                    <a:pt x="14510" y="534"/>
                  </a:cubicBezTo>
                  <a:lnTo>
                    <a:pt x="14377" y="534"/>
                  </a:lnTo>
                  <a:cubicBezTo>
                    <a:pt x="14210" y="534"/>
                    <a:pt x="14010" y="501"/>
                    <a:pt x="13777" y="501"/>
                  </a:cubicBezTo>
                  <a:lnTo>
                    <a:pt x="13543" y="501"/>
                  </a:lnTo>
                  <a:cubicBezTo>
                    <a:pt x="13376" y="467"/>
                    <a:pt x="13210" y="467"/>
                    <a:pt x="13076" y="467"/>
                  </a:cubicBezTo>
                  <a:cubicBezTo>
                    <a:pt x="12776" y="467"/>
                    <a:pt x="12509" y="400"/>
                    <a:pt x="12242" y="400"/>
                  </a:cubicBezTo>
                  <a:lnTo>
                    <a:pt x="10441" y="400"/>
                  </a:lnTo>
                  <a:cubicBezTo>
                    <a:pt x="10341" y="367"/>
                    <a:pt x="10207" y="367"/>
                    <a:pt x="10074" y="367"/>
                  </a:cubicBezTo>
                  <a:cubicBezTo>
                    <a:pt x="9907" y="367"/>
                    <a:pt x="9774" y="334"/>
                    <a:pt x="9674" y="334"/>
                  </a:cubicBezTo>
                  <a:cubicBezTo>
                    <a:pt x="9540" y="334"/>
                    <a:pt x="9407" y="300"/>
                    <a:pt x="9340" y="300"/>
                  </a:cubicBezTo>
                  <a:cubicBezTo>
                    <a:pt x="9207" y="234"/>
                    <a:pt x="9107" y="234"/>
                    <a:pt x="9007" y="200"/>
                  </a:cubicBezTo>
                  <a:cubicBezTo>
                    <a:pt x="8873" y="167"/>
                    <a:pt x="8773" y="167"/>
                    <a:pt x="8673" y="134"/>
                  </a:cubicBezTo>
                  <a:cubicBezTo>
                    <a:pt x="8573" y="67"/>
                    <a:pt x="8439" y="34"/>
                    <a:pt x="8373" y="34"/>
                  </a:cubicBezTo>
                  <a:cubicBezTo>
                    <a:pt x="8273" y="0"/>
                    <a:pt x="8173" y="0"/>
                    <a:pt x="80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1"/>
            <p:cNvSpPr/>
            <p:nvPr/>
          </p:nvSpPr>
          <p:spPr>
            <a:xfrm>
              <a:off x="418075" y="1363475"/>
              <a:ext cx="552075" cy="772225"/>
            </a:xfrm>
            <a:custGeom>
              <a:rect b="b" l="l" r="r" t="t"/>
              <a:pathLst>
                <a:path extrusionOk="0" h="30889" w="22083">
                  <a:moveTo>
                    <a:pt x="7539" y="0"/>
                  </a:moveTo>
                  <a:cubicBezTo>
                    <a:pt x="7272" y="0"/>
                    <a:pt x="7038" y="67"/>
                    <a:pt x="6772" y="167"/>
                  </a:cubicBezTo>
                  <a:cubicBezTo>
                    <a:pt x="6705" y="167"/>
                    <a:pt x="6638" y="200"/>
                    <a:pt x="6571" y="234"/>
                  </a:cubicBezTo>
                  <a:lnTo>
                    <a:pt x="6338" y="367"/>
                  </a:lnTo>
                  <a:cubicBezTo>
                    <a:pt x="6205" y="501"/>
                    <a:pt x="6038" y="567"/>
                    <a:pt x="5871" y="701"/>
                  </a:cubicBezTo>
                  <a:cubicBezTo>
                    <a:pt x="5771" y="801"/>
                    <a:pt x="5704" y="834"/>
                    <a:pt x="5604" y="901"/>
                  </a:cubicBezTo>
                  <a:cubicBezTo>
                    <a:pt x="5504" y="1001"/>
                    <a:pt x="5404" y="1068"/>
                    <a:pt x="5271" y="1201"/>
                  </a:cubicBezTo>
                  <a:lnTo>
                    <a:pt x="5070" y="1401"/>
                  </a:lnTo>
                  <a:cubicBezTo>
                    <a:pt x="4937" y="1535"/>
                    <a:pt x="4770" y="1701"/>
                    <a:pt x="4670" y="1868"/>
                  </a:cubicBezTo>
                  <a:cubicBezTo>
                    <a:pt x="4403" y="2168"/>
                    <a:pt x="4103" y="2535"/>
                    <a:pt x="3870" y="3002"/>
                  </a:cubicBezTo>
                  <a:cubicBezTo>
                    <a:pt x="3769" y="3069"/>
                    <a:pt x="3736" y="3202"/>
                    <a:pt x="3703" y="3303"/>
                  </a:cubicBezTo>
                  <a:cubicBezTo>
                    <a:pt x="3603" y="3369"/>
                    <a:pt x="3536" y="3503"/>
                    <a:pt x="3469" y="3636"/>
                  </a:cubicBezTo>
                  <a:cubicBezTo>
                    <a:pt x="3302" y="3970"/>
                    <a:pt x="3102" y="4370"/>
                    <a:pt x="2936" y="4804"/>
                  </a:cubicBezTo>
                  <a:cubicBezTo>
                    <a:pt x="2902" y="4904"/>
                    <a:pt x="2802" y="5037"/>
                    <a:pt x="2769" y="5204"/>
                  </a:cubicBezTo>
                  <a:cubicBezTo>
                    <a:pt x="2635" y="5504"/>
                    <a:pt x="2535" y="5804"/>
                    <a:pt x="2435" y="6071"/>
                  </a:cubicBezTo>
                  <a:cubicBezTo>
                    <a:pt x="2368" y="6371"/>
                    <a:pt x="2235" y="6705"/>
                    <a:pt x="2135" y="7005"/>
                  </a:cubicBezTo>
                  <a:cubicBezTo>
                    <a:pt x="2135" y="7039"/>
                    <a:pt x="2102" y="7072"/>
                    <a:pt x="2102" y="7139"/>
                  </a:cubicBezTo>
                  <a:cubicBezTo>
                    <a:pt x="2035" y="7372"/>
                    <a:pt x="1968" y="7572"/>
                    <a:pt x="1901" y="7839"/>
                  </a:cubicBezTo>
                  <a:cubicBezTo>
                    <a:pt x="1868" y="7872"/>
                    <a:pt x="1868" y="7906"/>
                    <a:pt x="1868" y="7973"/>
                  </a:cubicBezTo>
                  <a:cubicBezTo>
                    <a:pt x="1801" y="8073"/>
                    <a:pt x="1768" y="8239"/>
                    <a:pt x="1735" y="8406"/>
                  </a:cubicBezTo>
                  <a:cubicBezTo>
                    <a:pt x="1568" y="9040"/>
                    <a:pt x="1468" y="9674"/>
                    <a:pt x="1401" y="10308"/>
                  </a:cubicBezTo>
                  <a:cubicBezTo>
                    <a:pt x="1368" y="10741"/>
                    <a:pt x="1301" y="11208"/>
                    <a:pt x="1301" y="11642"/>
                  </a:cubicBezTo>
                  <a:lnTo>
                    <a:pt x="1301" y="12042"/>
                  </a:lnTo>
                  <a:lnTo>
                    <a:pt x="1301" y="12309"/>
                  </a:lnTo>
                  <a:cubicBezTo>
                    <a:pt x="1368" y="12676"/>
                    <a:pt x="1401" y="13009"/>
                    <a:pt x="1434" y="13376"/>
                  </a:cubicBezTo>
                  <a:cubicBezTo>
                    <a:pt x="1501" y="13577"/>
                    <a:pt x="1535" y="13743"/>
                    <a:pt x="1568" y="13977"/>
                  </a:cubicBezTo>
                  <a:cubicBezTo>
                    <a:pt x="1601" y="14177"/>
                    <a:pt x="1668" y="14344"/>
                    <a:pt x="1701" y="14511"/>
                  </a:cubicBezTo>
                  <a:cubicBezTo>
                    <a:pt x="1735" y="14644"/>
                    <a:pt x="1735" y="14711"/>
                    <a:pt x="1768" y="14844"/>
                  </a:cubicBezTo>
                  <a:cubicBezTo>
                    <a:pt x="2102" y="15978"/>
                    <a:pt x="2469" y="16979"/>
                    <a:pt x="2835" y="17746"/>
                  </a:cubicBezTo>
                  <a:cubicBezTo>
                    <a:pt x="2869" y="17813"/>
                    <a:pt x="2869" y="17880"/>
                    <a:pt x="2902" y="17913"/>
                  </a:cubicBezTo>
                  <a:cubicBezTo>
                    <a:pt x="2936" y="17980"/>
                    <a:pt x="2936" y="17980"/>
                    <a:pt x="2936" y="18013"/>
                  </a:cubicBezTo>
                  <a:cubicBezTo>
                    <a:pt x="3036" y="18180"/>
                    <a:pt x="3102" y="18347"/>
                    <a:pt x="3136" y="18480"/>
                  </a:cubicBezTo>
                  <a:cubicBezTo>
                    <a:pt x="3369" y="18914"/>
                    <a:pt x="3469" y="19181"/>
                    <a:pt x="3469" y="19181"/>
                  </a:cubicBezTo>
                  <a:cubicBezTo>
                    <a:pt x="3469" y="19181"/>
                    <a:pt x="1101" y="22583"/>
                    <a:pt x="134" y="29021"/>
                  </a:cubicBezTo>
                  <a:cubicBezTo>
                    <a:pt x="100" y="29221"/>
                    <a:pt x="100" y="29455"/>
                    <a:pt x="67" y="29721"/>
                  </a:cubicBezTo>
                  <a:cubicBezTo>
                    <a:pt x="67" y="29888"/>
                    <a:pt x="33" y="30055"/>
                    <a:pt x="33" y="30222"/>
                  </a:cubicBezTo>
                  <a:cubicBezTo>
                    <a:pt x="33" y="30422"/>
                    <a:pt x="0" y="30689"/>
                    <a:pt x="0" y="30889"/>
                  </a:cubicBezTo>
                  <a:lnTo>
                    <a:pt x="22083" y="30889"/>
                  </a:lnTo>
                  <a:cubicBezTo>
                    <a:pt x="22016" y="30555"/>
                    <a:pt x="21882" y="30188"/>
                    <a:pt x="21916" y="29621"/>
                  </a:cubicBezTo>
                  <a:cubicBezTo>
                    <a:pt x="21782" y="29221"/>
                    <a:pt x="21682" y="28787"/>
                    <a:pt x="21515" y="28387"/>
                  </a:cubicBezTo>
                  <a:lnTo>
                    <a:pt x="21382" y="28020"/>
                  </a:lnTo>
                  <a:cubicBezTo>
                    <a:pt x="21215" y="27553"/>
                    <a:pt x="21082" y="27086"/>
                    <a:pt x="20915" y="26686"/>
                  </a:cubicBezTo>
                  <a:lnTo>
                    <a:pt x="20548" y="25685"/>
                  </a:lnTo>
                  <a:cubicBezTo>
                    <a:pt x="20181" y="24618"/>
                    <a:pt x="19781" y="23584"/>
                    <a:pt x="19381" y="22550"/>
                  </a:cubicBezTo>
                  <a:cubicBezTo>
                    <a:pt x="19180" y="22049"/>
                    <a:pt x="19014" y="21549"/>
                    <a:pt x="18780" y="21049"/>
                  </a:cubicBezTo>
                  <a:cubicBezTo>
                    <a:pt x="18713" y="20915"/>
                    <a:pt x="18680" y="20782"/>
                    <a:pt x="18613" y="20682"/>
                  </a:cubicBezTo>
                  <a:cubicBezTo>
                    <a:pt x="18413" y="20115"/>
                    <a:pt x="18180" y="19548"/>
                    <a:pt x="17946" y="19014"/>
                  </a:cubicBezTo>
                  <a:cubicBezTo>
                    <a:pt x="17946" y="18914"/>
                    <a:pt x="17913" y="18847"/>
                    <a:pt x="17880" y="18747"/>
                  </a:cubicBezTo>
                  <a:cubicBezTo>
                    <a:pt x="17679" y="18247"/>
                    <a:pt x="17413" y="17713"/>
                    <a:pt x="17212" y="17212"/>
                  </a:cubicBezTo>
                  <a:lnTo>
                    <a:pt x="17212" y="17179"/>
                  </a:lnTo>
                  <a:cubicBezTo>
                    <a:pt x="17212" y="17179"/>
                    <a:pt x="17179" y="17112"/>
                    <a:pt x="17212" y="17079"/>
                  </a:cubicBezTo>
                  <a:cubicBezTo>
                    <a:pt x="17246" y="17046"/>
                    <a:pt x="17246" y="17012"/>
                    <a:pt x="17246" y="16946"/>
                  </a:cubicBezTo>
                  <a:cubicBezTo>
                    <a:pt x="17246" y="16846"/>
                    <a:pt x="17279" y="16712"/>
                    <a:pt x="17346" y="16545"/>
                  </a:cubicBezTo>
                  <a:cubicBezTo>
                    <a:pt x="17379" y="16345"/>
                    <a:pt x="17413" y="16078"/>
                    <a:pt x="17513" y="15778"/>
                  </a:cubicBezTo>
                  <a:cubicBezTo>
                    <a:pt x="17546" y="15611"/>
                    <a:pt x="17579" y="15378"/>
                    <a:pt x="17613" y="15178"/>
                  </a:cubicBezTo>
                  <a:cubicBezTo>
                    <a:pt x="17679" y="15044"/>
                    <a:pt x="17679" y="14877"/>
                    <a:pt x="17713" y="14744"/>
                  </a:cubicBezTo>
                  <a:lnTo>
                    <a:pt x="17713" y="14711"/>
                  </a:lnTo>
                  <a:cubicBezTo>
                    <a:pt x="17746" y="14577"/>
                    <a:pt x="17746" y="14444"/>
                    <a:pt x="17779" y="14277"/>
                  </a:cubicBezTo>
                  <a:cubicBezTo>
                    <a:pt x="17779" y="14110"/>
                    <a:pt x="17846" y="14010"/>
                    <a:pt x="17880" y="13843"/>
                  </a:cubicBezTo>
                  <a:cubicBezTo>
                    <a:pt x="17880" y="13743"/>
                    <a:pt x="17913" y="13710"/>
                    <a:pt x="17913" y="13610"/>
                  </a:cubicBezTo>
                  <a:cubicBezTo>
                    <a:pt x="17913" y="13577"/>
                    <a:pt x="17946" y="13510"/>
                    <a:pt x="17946" y="13410"/>
                  </a:cubicBezTo>
                  <a:cubicBezTo>
                    <a:pt x="18013" y="13243"/>
                    <a:pt x="18013" y="13110"/>
                    <a:pt x="18046" y="12943"/>
                  </a:cubicBezTo>
                  <a:cubicBezTo>
                    <a:pt x="18113" y="12542"/>
                    <a:pt x="18180" y="12075"/>
                    <a:pt x="18246" y="11675"/>
                  </a:cubicBezTo>
                  <a:cubicBezTo>
                    <a:pt x="18280" y="11242"/>
                    <a:pt x="18380" y="10875"/>
                    <a:pt x="18413" y="10441"/>
                  </a:cubicBezTo>
                  <a:cubicBezTo>
                    <a:pt x="18513" y="10074"/>
                    <a:pt x="18547" y="9674"/>
                    <a:pt x="18580" y="9240"/>
                  </a:cubicBezTo>
                  <a:cubicBezTo>
                    <a:pt x="18580" y="9073"/>
                    <a:pt x="18613" y="8873"/>
                    <a:pt x="18613" y="8673"/>
                  </a:cubicBezTo>
                  <a:cubicBezTo>
                    <a:pt x="18613" y="8506"/>
                    <a:pt x="18680" y="8339"/>
                    <a:pt x="18680" y="8173"/>
                  </a:cubicBezTo>
                  <a:cubicBezTo>
                    <a:pt x="18713" y="8039"/>
                    <a:pt x="18713" y="7872"/>
                    <a:pt x="18713" y="7739"/>
                  </a:cubicBezTo>
                  <a:lnTo>
                    <a:pt x="18713" y="7506"/>
                  </a:lnTo>
                  <a:lnTo>
                    <a:pt x="18713" y="6938"/>
                  </a:lnTo>
                  <a:cubicBezTo>
                    <a:pt x="18713" y="6505"/>
                    <a:pt x="18713" y="6071"/>
                    <a:pt x="18680" y="5671"/>
                  </a:cubicBezTo>
                  <a:lnTo>
                    <a:pt x="18680" y="5437"/>
                  </a:lnTo>
                  <a:lnTo>
                    <a:pt x="18680" y="5237"/>
                  </a:lnTo>
                  <a:cubicBezTo>
                    <a:pt x="18613" y="4937"/>
                    <a:pt x="18580" y="4670"/>
                    <a:pt x="18547" y="4403"/>
                  </a:cubicBezTo>
                  <a:cubicBezTo>
                    <a:pt x="18547" y="4337"/>
                    <a:pt x="18513" y="4270"/>
                    <a:pt x="18513" y="4203"/>
                  </a:cubicBezTo>
                  <a:cubicBezTo>
                    <a:pt x="18513" y="4103"/>
                    <a:pt x="18447" y="4036"/>
                    <a:pt x="18447" y="3936"/>
                  </a:cubicBezTo>
                  <a:cubicBezTo>
                    <a:pt x="18380" y="3669"/>
                    <a:pt x="18280" y="3336"/>
                    <a:pt x="18180" y="3069"/>
                  </a:cubicBezTo>
                  <a:cubicBezTo>
                    <a:pt x="18113" y="3002"/>
                    <a:pt x="18113" y="2936"/>
                    <a:pt x="18080" y="2869"/>
                  </a:cubicBezTo>
                  <a:cubicBezTo>
                    <a:pt x="18013" y="2669"/>
                    <a:pt x="17880" y="2502"/>
                    <a:pt x="17779" y="2335"/>
                  </a:cubicBezTo>
                  <a:cubicBezTo>
                    <a:pt x="17746" y="2235"/>
                    <a:pt x="17679" y="2168"/>
                    <a:pt x="17613" y="2068"/>
                  </a:cubicBezTo>
                  <a:cubicBezTo>
                    <a:pt x="17546" y="1902"/>
                    <a:pt x="17413" y="1768"/>
                    <a:pt x="17279" y="1668"/>
                  </a:cubicBezTo>
                  <a:lnTo>
                    <a:pt x="17212" y="1568"/>
                  </a:lnTo>
                  <a:cubicBezTo>
                    <a:pt x="17179" y="1501"/>
                    <a:pt x="17079" y="1435"/>
                    <a:pt x="17046" y="1401"/>
                  </a:cubicBezTo>
                  <a:cubicBezTo>
                    <a:pt x="16946" y="1368"/>
                    <a:pt x="16912" y="1334"/>
                    <a:pt x="16879" y="1268"/>
                  </a:cubicBezTo>
                  <a:cubicBezTo>
                    <a:pt x="16712" y="1168"/>
                    <a:pt x="16579" y="1068"/>
                    <a:pt x="16412" y="1001"/>
                  </a:cubicBezTo>
                  <a:cubicBezTo>
                    <a:pt x="16345" y="934"/>
                    <a:pt x="16245" y="934"/>
                    <a:pt x="16212" y="901"/>
                  </a:cubicBezTo>
                  <a:cubicBezTo>
                    <a:pt x="16112" y="867"/>
                    <a:pt x="16045" y="867"/>
                    <a:pt x="15945" y="834"/>
                  </a:cubicBezTo>
                  <a:cubicBezTo>
                    <a:pt x="15745" y="734"/>
                    <a:pt x="15545" y="701"/>
                    <a:pt x="15278" y="667"/>
                  </a:cubicBezTo>
                  <a:cubicBezTo>
                    <a:pt x="15211" y="601"/>
                    <a:pt x="15178" y="601"/>
                    <a:pt x="15078" y="601"/>
                  </a:cubicBezTo>
                  <a:cubicBezTo>
                    <a:pt x="15011" y="567"/>
                    <a:pt x="14944" y="567"/>
                    <a:pt x="14877" y="567"/>
                  </a:cubicBezTo>
                  <a:lnTo>
                    <a:pt x="14777" y="567"/>
                  </a:lnTo>
                  <a:cubicBezTo>
                    <a:pt x="14677" y="567"/>
                    <a:pt x="14577" y="534"/>
                    <a:pt x="14510" y="534"/>
                  </a:cubicBezTo>
                  <a:lnTo>
                    <a:pt x="14377" y="534"/>
                  </a:lnTo>
                  <a:cubicBezTo>
                    <a:pt x="14210" y="534"/>
                    <a:pt x="14010" y="501"/>
                    <a:pt x="13777" y="501"/>
                  </a:cubicBezTo>
                  <a:lnTo>
                    <a:pt x="13543" y="501"/>
                  </a:lnTo>
                  <a:cubicBezTo>
                    <a:pt x="13376" y="467"/>
                    <a:pt x="13210" y="467"/>
                    <a:pt x="13076" y="467"/>
                  </a:cubicBezTo>
                  <a:cubicBezTo>
                    <a:pt x="12776" y="467"/>
                    <a:pt x="12509" y="400"/>
                    <a:pt x="12242" y="400"/>
                  </a:cubicBezTo>
                  <a:lnTo>
                    <a:pt x="10441" y="400"/>
                  </a:lnTo>
                  <a:cubicBezTo>
                    <a:pt x="10341" y="367"/>
                    <a:pt x="10207" y="367"/>
                    <a:pt x="10074" y="367"/>
                  </a:cubicBezTo>
                  <a:cubicBezTo>
                    <a:pt x="9907" y="367"/>
                    <a:pt x="9774" y="334"/>
                    <a:pt x="9674" y="334"/>
                  </a:cubicBezTo>
                  <a:cubicBezTo>
                    <a:pt x="9540" y="334"/>
                    <a:pt x="9407" y="334"/>
                    <a:pt x="9340" y="300"/>
                  </a:cubicBezTo>
                  <a:cubicBezTo>
                    <a:pt x="9207" y="234"/>
                    <a:pt x="9107" y="234"/>
                    <a:pt x="9007" y="200"/>
                  </a:cubicBezTo>
                  <a:cubicBezTo>
                    <a:pt x="8873" y="167"/>
                    <a:pt x="8773" y="167"/>
                    <a:pt x="8673" y="134"/>
                  </a:cubicBezTo>
                  <a:cubicBezTo>
                    <a:pt x="8573" y="67"/>
                    <a:pt x="8439" y="34"/>
                    <a:pt x="8373" y="34"/>
                  </a:cubicBezTo>
                  <a:cubicBezTo>
                    <a:pt x="8273" y="0"/>
                    <a:pt x="8173" y="0"/>
                    <a:pt x="8073" y="0"/>
                  </a:cubicBezTo>
                  <a:close/>
                </a:path>
              </a:pathLst>
            </a:custGeom>
            <a:solidFill>
              <a:schemeClr val="lt2"/>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1"/>
            <p:cNvSpPr/>
            <p:nvPr/>
          </p:nvSpPr>
          <p:spPr>
            <a:xfrm>
              <a:off x="418075" y="1363475"/>
              <a:ext cx="552075" cy="772225"/>
            </a:xfrm>
            <a:custGeom>
              <a:rect b="b" l="l" r="r" t="t"/>
              <a:pathLst>
                <a:path extrusionOk="0" fill="none" h="30889" w="22083">
                  <a:moveTo>
                    <a:pt x="22083" y="30889"/>
                  </a:moveTo>
                  <a:lnTo>
                    <a:pt x="0" y="30889"/>
                  </a:lnTo>
                  <a:cubicBezTo>
                    <a:pt x="0" y="30689"/>
                    <a:pt x="33" y="30422"/>
                    <a:pt x="33" y="30222"/>
                  </a:cubicBezTo>
                  <a:cubicBezTo>
                    <a:pt x="33" y="30055"/>
                    <a:pt x="67" y="29888"/>
                    <a:pt x="67" y="29721"/>
                  </a:cubicBezTo>
                  <a:cubicBezTo>
                    <a:pt x="100" y="29455"/>
                    <a:pt x="100" y="29221"/>
                    <a:pt x="134" y="29021"/>
                  </a:cubicBezTo>
                  <a:cubicBezTo>
                    <a:pt x="1101" y="22583"/>
                    <a:pt x="3469" y="19181"/>
                    <a:pt x="3469" y="19181"/>
                  </a:cubicBezTo>
                  <a:cubicBezTo>
                    <a:pt x="3469" y="19181"/>
                    <a:pt x="3369" y="18914"/>
                    <a:pt x="3136" y="18480"/>
                  </a:cubicBezTo>
                  <a:cubicBezTo>
                    <a:pt x="3102" y="18347"/>
                    <a:pt x="3036" y="18180"/>
                    <a:pt x="2936" y="18013"/>
                  </a:cubicBezTo>
                  <a:cubicBezTo>
                    <a:pt x="2936" y="17980"/>
                    <a:pt x="2936" y="17980"/>
                    <a:pt x="2902" y="17913"/>
                  </a:cubicBezTo>
                  <a:cubicBezTo>
                    <a:pt x="2869" y="17880"/>
                    <a:pt x="2869" y="17813"/>
                    <a:pt x="2835" y="17746"/>
                  </a:cubicBezTo>
                  <a:cubicBezTo>
                    <a:pt x="2469" y="16979"/>
                    <a:pt x="2102" y="15978"/>
                    <a:pt x="1768" y="14844"/>
                  </a:cubicBezTo>
                  <a:cubicBezTo>
                    <a:pt x="1735" y="14711"/>
                    <a:pt x="1735" y="14644"/>
                    <a:pt x="1701" y="14511"/>
                  </a:cubicBezTo>
                  <a:cubicBezTo>
                    <a:pt x="1668" y="14344"/>
                    <a:pt x="1601" y="14177"/>
                    <a:pt x="1568" y="13977"/>
                  </a:cubicBezTo>
                  <a:cubicBezTo>
                    <a:pt x="1535" y="13743"/>
                    <a:pt x="1501" y="13577"/>
                    <a:pt x="1434" y="13376"/>
                  </a:cubicBezTo>
                  <a:cubicBezTo>
                    <a:pt x="1401" y="13009"/>
                    <a:pt x="1368" y="12676"/>
                    <a:pt x="1301" y="12309"/>
                  </a:cubicBezTo>
                  <a:lnTo>
                    <a:pt x="1301" y="12042"/>
                  </a:lnTo>
                  <a:lnTo>
                    <a:pt x="1301" y="11642"/>
                  </a:lnTo>
                  <a:cubicBezTo>
                    <a:pt x="1301" y="11208"/>
                    <a:pt x="1368" y="10741"/>
                    <a:pt x="1401" y="10308"/>
                  </a:cubicBezTo>
                  <a:cubicBezTo>
                    <a:pt x="1468" y="9674"/>
                    <a:pt x="1568" y="9040"/>
                    <a:pt x="1735" y="8406"/>
                  </a:cubicBezTo>
                  <a:cubicBezTo>
                    <a:pt x="1768" y="8239"/>
                    <a:pt x="1801" y="8073"/>
                    <a:pt x="1868" y="7973"/>
                  </a:cubicBezTo>
                  <a:cubicBezTo>
                    <a:pt x="1868" y="7906"/>
                    <a:pt x="1868" y="7872"/>
                    <a:pt x="1901" y="7839"/>
                  </a:cubicBezTo>
                  <a:cubicBezTo>
                    <a:pt x="1968" y="7572"/>
                    <a:pt x="2035" y="7372"/>
                    <a:pt x="2102" y="7139"/>
                  </a:cubicBezTo>
                  <a:cubicBezTo>
                    <a:pt x="2102" y="7072"/>
                    <a:pt x="2135" y="7039"/>
                    <a:pt x="2135" y="7005"/>
                  </a:cubicBezTo>
                  <a:cubicBezTo>
                    <a:pt x="2235" y="6705"/>
                    <a:pt x="2368" y="6371"/>
                    <a:pt x="2435" y="6071"/>
                  </a:cubicBezTo>
                  <a:cubicBezTo>
                    <a:pt x="2535" y="5804"/>
                    <a:pt x="2635" y="5504"/>
                    <a:pt x="2769" y="5204"/>
                  </a:cubicBezTo>
                  <a:cubicBezTo>
                    <a:pt x="2802" y="5037"/>
                    <a:pt x="2902" y="4904"/>
                    <a:pt x="2936" y="4804"/>
                  </a:cubicBezTo>
                  <a:cubicBezTo>
                    <a:pt x="3102" y="4370"/>
                    <a:pt x="3302" y="3970"/>
                    <a:pt x="3469" y="3636"/>
                  </a:cubicBezTo>
                  <a:cubicBezTo>
                    <a:pt x="3536" y="3503"/>
                    <a:pt x="3603" y="3369"/>
                    <a:pt x="3703" y="3303"/>
                  </a:cubicBezTo>
                  <a:cubicBezTo>
                    <a:pt x="3736" y="3202"/>
                    <a:pt x="3769" y="3069"/>
                    <a:pt x="3870" y="3002"/>
                  </a:cubicBezTo>
                  <a:cubicBezTo>
                    <a:pt x="4103" y="2535"/>
                    <a:pt x="4403" y="2168"/>
                    <a:pt x="4670" y="1868"/>
                  </a:cubicBezTo>
                  <a:cubicBezTo>
                    <a:pt x="4770" y="1701"/>
                    <a:pt x="4937" y="1535"/>
                    <a:pt x="5070" y="1401"/>
                  </a:cubicBezTo>
                  <a:lnTo>
                    <a:pt x="5271" y="1201"/>
                  </a:lnTo>
                  <a:cubicBezTo>
                    <a:pt x="5404" y="1068"/>
                    <a:pt x="5504" y="1001"/>
                    <a:pt x="5604" y="901"/>
                  </a:cubicBezTo>
                  <a:cubicBezTo>
                    <a:pt x="5704" y="834"/>
                    <a:pt x="5771" y="801"/>
                    <a:pt x="5871" y="701"/>
                  </a:cubicBezTo>
                  <a:cubicBezTo>
                    <a:pt x="6038" y="567"/>
                    <a:pt x="6205" y="501"/>
                    <a:pt x="6338" y="367"/>
                  </a:cubicBezTo>
                  <a:lnTo>
                    <a:pt x="6571" y="234"/>
                  </a:lnTo>
                  <a:cubicBezTo>
                    <a:pt x="6638" y="200"/>
                    <a:pt x="6705" y="167"/>
                    <a:pt x="6772" y="167"/>
                  </a:cubicBezTo>
                  <a:cubicBezTo>
                    <a:pt x="7038" y="67"/>
                    <a:pt x="7272" y="0"/>
                    <a:pt x="7539" y="0"/>
                  </a:cubicBezTo>
                  <a:lnTo>
                    <a:pt x="7739" y="0"/>
                  </a:lnTo>
                  <a:lnTo>
                    <a:pt x="7939" y="0"/>
                  </a:lnTo>
                  <a:lnTo>
                    <a:pt x="8073" y="0"/>
                  </a:lnTo>
                  <a:lnTo>
                    <a:pt x="8073" y="0"/>
                  </a:lnTo>
                  <a:cubicBezTo>
                    <a:pt x="8173" y="0"/>
                    <a:pt x="8273" y="0"/>
                    <a:pt x="8373" y="34"/>
                  </a:cubicBezTo>
                  <a:cubicBezTo>
                    <a:pt x="8439" y="34"/>
                    <a:pt x="8573" y="67"/>
                    <a:pt x="8673" y="134"/>
                  </a:cubicBezTo>
                  <a:cubicBezTo>
                    <a:pt x="8773" y="167"/>
                    <a:pt x="8873" y="167"/>
                    <a:pt x="9007" y="200"/>
                  </a:cubicBezTo>
                  <a:cubicBezTo>
                    <a:pt x="9107" y="234"/>
                    <a:pt x="9207" y="234"/>
                    <a:pt x="9340" y="300"/>
                  </a:cubicBezTo>
                  <a:cubicBezTo>
                    <a:pt x="9407" y="300"/>
                    <a:pt x="9540" y="334"/>
                    <a:pt x="9674" y="334"/>
                  </a:cubicBezTo>
                  <a:cubicBezTo>
                    <a:pt x="9774" y="334"/>
                    <a:pt x="9907" y="367"/>
                    <a:pt x="10074" y="367"/>
                  </a:cubicBezTo>
                  <a:cubicBezTo>
                    <a:pt x="10207" y="367"/>
                    <a:pt x="10341" y="367"/>
                    <a:pt x="10441" y="400"/>
                  </a:cubicBezTo>
                  <a:lnTo>
                    <a:pt x="10774" y="400"/>
                  </a:lnTo>
                  <a:lnTo>
                    <a:pt x="10875" y="400"/>
                  </a:lnTo>
                  <a:lnTo>
                    <a:pt x="11875" y="400"/>
                  </a:lnTo>
                  <a:lnTo>
                    <a:pt x="12242" y="400"/>
                  </a:lnTo>
                  <a:cubicBezTo>
                    <a:pt x="12509" y="400"/>
                    <a:pt x="12776" y="467"/>
                    <a:pt x="13076" y="467"/>
                  </a:cubicBezTo>
                  <a:cubicBezTo>
                    <a:pt x="13210" y="467"/>
                    <a:pt x="13376" y="467"/>
                    <a:pt x="13543" y="501"/>
                  </a:cubicBezTo>
                  <a:lnTo>
                    <a:pt x="13777" y="501"/>
                  </a:lnTo>
                  <a:cubicBezTo>
                    <a:pt x="14010" y="501"/>
                    <a:pt x="14210" y="534"/>
                    <a:pt x="14377" y="534"/>
                  </a:cubicBezTo>
                  <a:lnTo>
                    <a:pt x="14510" y="534"/>
                  </a:lnTo>
                  <a:cubicBezTo>
                    <a:pt x="14577" y="534"/>
                    <a:pt x="14677" y="567"/>
                    <a:pt x="14777" y="567"/>
                  </a:cubicBezTo>
                  <a:lnTo>
                    <a:pt x="14877" y="567"/>
                  </a:lnTo>
                  <a:cubicBezTo>
                    <a:pt x="14944" y="567"/>
                    <a:pt x="15011" y="567"/>
                    <a:pt x="15078" y="601"/>
                  </a:cubicBezTo>
                  <a:cubicBezTo>
                    <a:pt x="15178" y="601"/>
                    <a:pt x="15211" y="601"/>
                    <a:pt x="15278" y="667"/>
                  </a:cubicBezTo>
                  <a:cubicBezTo>
                    <a:pt x="15545" y="701"/>
                    <a:pt x="15745" y="734"/>
                    <a:pt x="15945" y="834"/>
                  </a:cubicBezTo>
                  <a:cubicBezTo>
                    <a:pt x="16045" y="867"/>
                    <a:pt x="16112" y="867"/>
                    <a:pt x="16212" y="901"/>
                  </a:cubicBezTo>
                  <a:cubicBezTo>
                    <a:pt x="16245" y="934"/>
                    <a:pt x="16345" y="934"/>
                    <a:pt x="16412" y="1001"/>
                  </a:cubicBezTo>
                  <a:cubicBezTo>
                    <a:pt x="16579" y="1068"/>
                    <a:pt x="16712" y="1168"/>
                    <a:pt x="16879" y="1268"/>
                  </a:cubicBezTo>
                  <a:cubicBezTo>
                    <a:pt x="16912" y="1334"/>
                    <a:pt x="16946" y="1368"/>
                    <a:pt x="17046" y="1401"/>
                  </a:cubicBezTo>
                  <a:cubicBezTo>
                    <a:pt x="17079" y="1435"/>
                    <a:pt x="17179" y="1501"/>
                    <a:pt x="17212" y="1568"/>
                  </a:cubicBezTo>
                  <a:lnTo>
                    <a:pt x="17279" y="1668"/>
                  </a:lnTo>
                  <a:cubicBezTo>
                    <a:pt x="17413" y="1768"/>
                    <a:pt x="17546" y="1902"/>
                    <a:pt x="17613" y="2068"/>
                  </a:cubicBezTo>
                  <a:cubicBezTo>
                    <a:pt x="17679" y="2168"/>
                    <a:pt x="17746" y="2235"/>
                    <a:pt x="17779" y="2335"/>
                  </a:cubicBezTo>
                  <a:lnTo>
                    <a:pt x="17779" y="2335"/>
                  </a:lnTo>
                  <a:cubicBezTo>
                    <a:pt x="17880" y="2502"/>
                    <a:pt x="18013" y="2669"/>
                    <a:pt x="18080" y="2869"/>
                  </a:cubicBezTo>
                  <a:cubicBezTo>
                    <a:pt x="18113" y="2936"/>
                    <a:pt x="18113" y="3002"/>
                    <a:pt x="18180" y="3069"/>
                  </a:cubicBezTo>
                  <a:cubicBezTo>
                    <a:pt x="18280" y="3336"/>
                    <a:pt x="18380" y="3669"/>
                    <a:pt x="18447" y="3936"/>
                  </a:cubicBezTo>
                  <a:cubicBezTo>
                    <a:pt x="18447" y="4036"/>
                    <a:pt x="18513" y="4103"/>
                    <a:pt x="18513" y="4203"/>
                  </a:cubicBezTo>
                  <a:cubicBezTo>
                    <a:pt x="18513" y="4270"/>
                    <a:pt x="18547" y="4337"/>
                    <a:pt x="18547" y="4403"/>
                  </a:cubicBezTo>
                  <a:cubicBezTo>
                    <a:pt x="18580" y="4670"/>
                    <a:pt x="18613" y="4937"/>
                    <a:pt x="18680" y="5237"/>
                  </a:cubicBezTo>
                  <a:lnTo>
                    <a:pt x="18680" y="5437"/>
                  </a:lnTo>
                  <a:lnTo>
                    <a:pt x="18680" y="5671"/>
                  </a:lnTo>
                  <a:cubicBezTo>
                    <a:pt x="18713" y="6071"/>
                    <a:pt x="18713" y="6505"/>
                    <a:pt x="18713" y="6938"/>
                  </a:cubicBezTo>
                  <a:lnTo>
                    <a:pt x="18713" y="7506"/>
                  </a:lnTo>
                  <a:lnTo>
                    <a:pt x="18713" y="7739"/>
                  </a:lnTo>
                  <a:cubicBezTo>
                    <a:pt x="18713" y="7872"/>
                    <a:pt x="18713" y="8039"/>
                    <a:pt x="18680" y="8173"/>
                  </a:cubicBezTo>
                  <a:cubicBezTo>
                    <a:pt x="18680" y="8339"/>
                    <a:pt x="18613" y="8506"/>
                    <a:pt x="18613" y="8673"/>
                  </a:cubicBezTo>
                  <a:cubicBezTo>
                    <a:pt x="18613" y="8873"/>
                    <a:pt x="18580" y="9073"/>
                    <a:pt x="18580" y="9240"/>
                  </a:cubicBezTo>
                  <a:cubicBezTo>
                    <a:pt x="18547" y="9674"/>
                    <a:pt x="18513" y="10074"/>
                    <a:pt x="18413" y="10441"/>
                  </a:cubicBezTo>
                  <a:cubicBezTo>
                    <a:pt x="18380" y="10875"/>
                    <a:pt x="18280" y="11242"/>
                    <a:pt x="18246" y="11675"/>
                  </a:cubicBezTo>
                  <a:cubicBezTo>
                    <a:pt x="18180" y="12075"/>
                    <a:pt x="18113" y="12542"/>
                    <a:pt x="18046" y="12943"/>
                  </a:cubicBezTo>
                  <a:cubicBezTo>
                    <a:pt x="18013" y="13110"/>
                    <a:pt x="18013" y="13243"/>
                    <a:pt x="17946" y="13410"/>
                  </a:cubicBezTo>
                  <a:cubicBezTo>
                    <a:pt x="17946" y="13510"/>
                    <a:pt x="17913" y="13577"/>
                    <a:pt x="17913" y="13610"/>
                  </a:cubicBezTo>
                  <a:cubicBezTo>
                    <a:pt x="17913" y="13710"/>
                    <a:pt x="17880" y="13743"/>
                    <a:pt x="17880" y="13843"/>
                  </a:cubicBezTo>
                  <a:cubicBezTo>
                    <a:pt x="17846" y="14010"/>
                    <a:pt x="17779" y="14110"/>
                    <a:pt x="17779" y="14277"/>
                  </a:cubicBezTo>
                  <a:cubicBezTo>
                    <a:pt x="17746" y="14444"/>
                    <a:pt x="17746" y="14577"/>
                    <a:pt x="17713" y="14711"/>
                  </a:cubicBezTo>
                  <a:lnTo>
                    <a:pt x="17713" y="14744"/>
                  </a:lnTo>
                  <a:cubicBezTo>
                    <a:pt x="17679" y="14877"/>
                    <a:pt x="17679" y="15044"/>
                    <a:pt x="17613" y="15178"/>
                  </a:cubicBezTo>
                  <a:cubicBezTo>
                    <a:pt x="17579" y="15378"/>
                    <a:pt x="17546" y="15611"/>
                    <a:pt x="17513" y="15778"/>
                  </a:cubicBezTo>
                  <a:cubicBezTo>
                    <a:pt x="17413" y="16078"/>
                    <a:pt x="17379" y="16345"/>
                    <a:pt x="17346" y="16545"/>
                  </a:cubicBezTo>
                  <a:lnTo>
                    <a:pt x="17346" y="16545"/>
                  </a:lnTo>
                  <a:lnTo>
                    <a:pt x="17346" y="16545"/>
                  </a:lnTo>
                  <a:cubicBezTo>
                    <a:pt x="17279" y="16712"/>
                    <a:pt x="17246" y="16846"/>
                    <a:pt x="17246" y="16946"/>
                  </a:cubicBezTo>
                  <a:cubicBezTo>
                    <a:pt x="17246" y="17012"/>
                    <a:pt x="17246" y="17046"/>
                    <a:pt x="17212" y="17079"/>
                  </a:cubicBezTo>
                  <a:cubicBezTo>
                    <a:pt x="17179" y="17112"/>
                    <a:pt x="17212" y="17179"/>
                    <a:pt x="17212" y="17179"/>
                  </a:cubicBezTo>
                  <a:lnTo>
                    <a:pt x="17212" y="17212"/>
                  </a:lnTo>
                  <a:lnTo>
                    <a:pt x="17212" y="17212"/>
                  </a:lnTo>
                  <a:cubicBezTo>
                    <a:pt x="17413" y="17713"/>
                    <a:pt x="17679" y="18247"/>
                    <a:pt x="17880" y="18747"/>
                  </a:cubicBezTo>
                  <a:lnTo>
                    <a:pt x="17880" y="18747"/>
                  </a:lnTo>
                  <a:lnTo>
                    <a:pt x="17880" y="18747"/>
                  </a:lnTo>
                  <a:cubicBezTo>
                    <a:pt x="17913" y="18847"/>
                    <a:pt x="17946" y="18914"/>
                    <a:pt x="17946" y="19014"/>
                  </a:cubicBezTo>
                  <a:cubicBezTo>
                    <a:pt x="18180" y="19548"/>
                    <a:pt x="18413" y="20115"/>
                    <a:pt x="18613" y="20682"/>
                  </a:cubicBezTo>
                  <a:cubicBezTo>
                    <a:pt x="18680" y="20782"/>
                    <a:pt x="18713" y="20915"/>
                    <a:pt x="18780" y="21049"/>
                  </a:cubicBezTo>
                  <a:cubicBezTo>
                    <a:pt x="19014" y="21549"/>
                    <a:pt x="19180" y="22049"/>
                    <a:pt x="19381" y="22550"/>
                  </a:cubicBezTo>
                  <a:cubicBezTo>
                    <a:pt x="19781" y="23584"/>
                    <a:pt x="20181" y="24618"/>
                    <a:pt x="20548" y="25685"/>
                  </a:cubicBezTo>
                  <a:lnTo>
                    <a:pt x="20915" y="26686"/>
                  </a:lnTo>
                  <a:cubicBezTo>
                    <a:pt x="21082" y="27086"/>
                    <a:pt x="21215" y="27553"/>
                    <a:pt x="21382" y="28020"/>
                  </a:cubicBezTo>
                  <a:lnTo>
                    <a:pt x="21382" y="28020"/>
                  </a:lnTo>
                  <a:lnTo>
                    <a:pt x="21382" y="28020"/>
                  </a:lnTo>
                  <a:lnTo>
                    <a:pt x="21515" y="28387"/>
                  </a:lnTo>
                  <a:cubicBezTo>
                    <a:pt x="21682" y="28787"/>
                    <a:pt x="21782" y="29221"/>
                    <a:pt x="21916" y="29621"/>
                  </a:cubicBezTo>
                  <a:cubicBezTo>
                    <a:pt x="21882" y="30188"/>
                    <a:pt x="22016" y="30555"/>
                    <a:pt x="22083" y="30889"/>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648225" y="1701200"/>
              <a:ext cx="87600" cy="105100"/>
            </a:xfrm>
            <a:custGeom>
              <a:rect b="b" l="l" r="r" t="t"/>
              <a:pathLst>
                <a:path extrusionOk="0" fill="none" h="4204" w="3504">
                  <a:moveTo>
                    <a:pt x="1" y="1"/>
                  </a:moveTo>
                  <a:cubicBezTo>
                    <a:pt x="1" y="1"/>
                    <a:pt x="968" y="2903"/>
                    <a:pt x="3503" y="4204"/>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p:nvPr/>
          </p:nvSpPr>
          <p:spPr>
            <a:xfrm>
              <a:off x="600525" y="1270900"/>
              <a:ext cx="197825" cy="315800"/>
            </a:xfrm>
            <a:custGeom>
              <a:rect b="b" l="l" r="r" t="t"/>
              <a:pathLst>
                <a:path extrusionOk="0" h="12632" w="7913">
                  <a:moveTo>
                    <a:pt x="3043" y="1"/>
                  </a:moveTo>
                  <a:cubicBezTo>
                    <a:pt x="2909" y="1268"/>
                    <a:pt x="2576" y="2536"/>
                    <a:pt x="2142" y="3737"/>
                  </a:cubicBezTo>
                  <a:cubicBezTo>
                    <a:pt x="1475" y="5238"/>
                    <a:pt x="1075" y="4871"/>
                    <a:pt x="474" y="7539"/>
                  </a:cubicBezTo>
                  <a:cubicBezTo>
                    <a:pt x="0" y="9771"/>
                    <a:pt x="1322" y="12632"/>
                    <a:pt x="3113" y="12632"/>
                  </a:cubicBezTo>
                  <a:cubicBezTo>
                    <a:pt x="3464" y="12632"/>
                    <a:pt x="3833" y="12522"/>
                    <a:pt x="4210" y="12276"/>
                  </a:cubicBezTo>
                  <a:cubicBezTo>
                    <a:pt x="6479" y="10775"/>
                    <a:pt x="7913" y="7739"/>
                    <a:pt x="7780" y="6605"/>
                  </a:cubicBezTo>
                  <a:cubicBezTo>
                    <a:pt x="7646" y="5504"/>
                    <a:pt x="7112" y="5238"/>
                    <a:pt x="7112" y="3703"/>
                  </a:cubicBezTo>
                  <a:cubicBezTo>
                    <a:pt x="7112" y="2669"/>
                    <a:pt x="7279" y="1668"/>
                    <a:pt x="7546" y="668"/>
                  </a:cubicBezTo>
                  <a:lnTo>
                    <a:pt x="7546" y="668"/>
                  </a:lnTo>
                  <a:cubicBezTo>
                    <a:pt x="7522" y="680"/>
                    <a:pt x="7108" y="718"/>
                    <a:pt x="6524" y="718"/>
                  </a:cubicBezTo>
                  <a:cubicBezTo>
                    <a:pt x="5488" y="718"/>
                    <a:pt x="3918" y="598"/>
                    <a:pt x="3043" y="1"/>
                  </a:cubicBezTo>
                  <a:close/>
                </a:path>
              </a:pathLst>
            </a:cu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
            <p:cNvSpPr/>
            <p:nvPr/>
          </p:nvSpPr>
          <p:spPr>
            <a:xfrm>
              <a:off x="598200" y="1270900"/>
              <a:ext cx="200150" cy="344450"/>
            </a:xfrm>
            <a:custGeom>
              <a:rect b="b" l="l" r="r" t="t"/>
              <a:pathLst>
                <a:path extrusionOk="0" fill="none" h="13778" w="8006">
                  <a:moveTo>
                    <a:pt x="3136" y="1"/>
                  </a:moveTo>
                  <a:cubicBezTo>
                    <a:pt x="3002" y="1268"/>
                    <a:pt x="2669" y="2536"/>
                    <a:pt x="2235" y="3737"/>
                  </a:cubicBezTo>
                  <a:cubicBezTo>
                    <a:pt x="1568" y="5238"/>
                    <a:pt x="1168" y="4871"/>
                    <a:pt x="567" y="7539"/>
                  </a:cubicBezTo>
                  <a:cubicBezTo>
                    <a:pt x="0" y="10208"/>
                    <a:pt x="2002" y="13777"/>
                    <a:pt x="4303" y="12276"/>
                  </a:cubicBezTo>
                  <a:cubicBezTo>
                    <a:pt x="6572" y="10775"/>
                    <a:pt x="8006" y="7739"/>
                    <a:pt x="7873" y="6605"/>
                  </a:cubicBezTo>
                  <a:cubicBezTo>
                    <a:pt x="7739" y="5504"/>
                    <a:pt x="7205" y="5238"/>
                    <a:pt x="7205" y="3703"/>
                  </a:cubicBezTo>
                  <a:cubicBezTo>
                    <a:pt x="7205" y="2669"/>
                    <a:pt x="7372" y="1668"/>
                    <a:pt x="7639" y="668"/>
                  </a:cubicBezTo>
                  <a:cubicBezTo>
                    <a:pt x="7572" y="701"/>
                    <a:pt x="4503" y="935"/>
                    <a:pt x="3136" y="1"/>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1"/>
            <p:cNvSpPr/>
            <p:nvPr/>
          </p:nvSpPr>
          <p:spPr>
            <a:xfrm>
              <a:off x="624875" y="872250"/>
              <a:ext cx="449525" cy="458725"/>
            </a:xfrm>
            <a:custGeom>
              <a:rect b="b" l="l" r="r" t="t"/>
              <a:pathLst>
                <a:path extrusionOk="0" h="18349" w="17981">
                  <a:moveTo>
                    <a:pt x="8346" y="0"/>
                  </a:moveTo>
                  <a:cubicBezTo>
                    <a:pt x="5499" y="0"/>
                    <a:pt x="3837" y="802"/>
                    <a:pt x="3837" y="802"/>
                  </a:cubicBezTo>
                  <a:cubicBezTo>
                    <a:pt x="3837" y="802"/>
                    <a:pt x="468" y="10643"/>
                    <a:pt x="234" y="13178"/>
                  </a:cubicBezTo>
                  <a:cubicBezTo>
                    <a:pt x="1" y="15813"/>
                    <a:pt x="1935" y="18115"/>
                    <a:pt x="4571" y="18348"/>
                  </a:cubicBezTo>
                  <a:lnTo>
                    <a:pt x="4837" y="18348"/>
                  </a:lnTo>
                  <a:cubicBezTo>
                    <a:pt x="4852" y="18348"/>
                    <a:pt x="4866" y="18348"/>
                    <a:pt x="4881" y="18348"/>
                  </a:cubicBezTo>
                  <a:cubicBezTo>
                    <a:pt x="7796" y="18348"/>
                    <a:pt x="10108" y="15013"/>
                    <a:pt x="10108" y="15013"/>
                  </a:cubicBezTo>
                  <a:cubicBezTo>
                    <a:pt x="10108" y="15013"/>
                    <a:pt x="10596" y="15405"/>
                    <a:pt x="11347" y="15405"/>
                  </a:cubicBezTo>
                  <a:cubicBezTo>
                    <a:pt x="11774" y="15405"/>
                    <a:pt x="12287" y="15278"/>
                    <a:pt x="12843" y="14879"/>
                  </a:cubicBezTo>
                  <a:cubicBezTo>
                    <a:pt x="14411" y="13812"/>
                    <a:pt x="17980" y="4338"/>
                    <a:pt x="17980" y="4338"/>
                  </a:cubicBezTo>
                  <a:cubicBezTo>
                    <a:pt x="17980" y="4338"/>
                    <a:pt x="16146" y="1169"/>
                    <a:pt x="11442" y="302"/>
                  </a:cubicBezTo>
                  <a:cubicBezTo>
                    <a:pt x="10298" y="83"/>
                    <a:pt x="9261" y="0"/>
                    <a:pt x="8346" y="0"/>
                  </a:cubicBezTo>
                  <a:close/>
                </a:path>
              </a:pathLst>
            </a:cu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1"/>
            <p:cNvSpPr/>
            <p:nvPr/>
          </p:nvSpPr>
          <p:spPr>
            <a:xfrm>
              <a:off x="624875" y="857275"/>
              <a:ext cx="449525" cy="474525"/>
            </a:xfrm>
            <a:custGeom>
              <a:rect b="b" l="l" r="r" t="t"/>
              <a:pathLst>
                <a:path extrusionOk="0" fill="none" h="18981" w="17981">
                  <a:moveTo>
                    <a:pt x="3837" y="1401"/>
                  </a:moveTo>
                  <a:cubicBezTo>
                    <a:pt x="3837" y="1401"/>
                    <a:pt x="468" y="11242"/>
                    <a:pt x="234" y="13777"/>
                  </a:cubicBezTo>
                  <a:cubicBezTo>
                    <a:pt x="1" y="16412"/>
                    <a:pt x="1935" y="18714"/>
                    <a:pt x="4571" y="18947"/>
                  </a:cubicBezTo>
                  <a:lnTo>
                    <a:pt x="4837" y="18947"/>
                  </a:lnTo>
                  <a:cubicBezTo>
                    <a:pt x="7773" y="18981"/>
                    <a:pt x="10108" y="15612"/>
                    <a:pt x="10108" y="15612"/>
                  </a:cubicBezTo>
                  <a:cubicBezTo>
                    <a:pt x="10108" y="15612"/>
                    <a:pt x="11309" y="16579"/>
                    <a:pt x="12843" y="15478"/>
                  </a:cubicBezTo>
                  <a:cubicBezTo>
                    <a:pt x="14411" y="14411"/>
                    <a:pt x="17980" y="4937"/>
                    <a:pt x="17980" y="4937"/>
                  </a:cubicBezTo>
                  <a:cubicBezTo>
                    <a:pt x="17980" y="4937"/>
                    <a:pt x="16146" y="1768"/>
                    <a:pt x="11442" y="901"/>
                  </a:cubicBezTo>
                  <a:cubicBezTo>
                    <a:pt x="6739" y="0"/>
                    <a:pt x="3837" y="1401"/>
                    <a:pt x="3837" y="1401"/>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
            <p:cNvSpPr/>
            <p:nvPr/>
          </p:nvSpPr>
          <p:spPr>
            <a:xfrm>
              <a:off x="693250" y="1075750"/>
              <a:ext cx="69250" cy="74250"/>
            </a:xfrm>
            <a:custGeom>
              <a:rect b="b" l="l" r="r" t="t"/>
              <a:pathLst>
                <a:path extrusionOk="0" fill="none" h="2970" w="2770">
                  <a:moveTo>
                    <a:pt x="2770" y="1"/>
                  </a:moveTo>
                  <a:cubicBezTo>
                    <a:pt x="2603" y="635"/>
                    <a:pt x="2203" y="1135"/>
                    <a:pt x="1669" y="1402"/>
                  </a:cubicBezTo>
                  <a:cubicBezTo>
                    <a:pt x="768" y="1869"/>
                    <a:pt x="1" y="1836"/>
                    <a:pt x="268" y="2303"/>
                  </a:cubicBezTo>
                  <a:cubicBezTo>
                    <a:pt x="568" y="2636"/>
                    <a:pt x="935" y="2836"/>
                    <a:pt x="1369" y="2970"/>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p:nvPr/>
          </p:nvSpPr>
          <p:spPr>
            <a:xfrm>
              <a:off x="710775" y="1175000"/>
              <a:ext cx="93425" cy="54225"/>
            </a:xfrm>
            <a:custGeom>
              <a:rect b="b" l="l" r="r" t="t"/>
              <a:pathLst>
                <a:path extrusionOk="0" h="2169" w="3737">
                  <a:moveTo>
                    <a:pt x="34" y="0"/>
                  </a:moveTo>
                  <a:lnTo>
                    <a:pt x="34" y="0"/>
                  </a:lnTo>
                  <a:cubicBezTo>
                    <a:pt x="34" y="1"/>
                    <a:pt x="1" y="2169"/>
                    <a:pt x="968" y="2169"/>
                  </a:cubicBezTo>
                  <a:cubicBezTo>
                    <a:pt x="1902" y="2169"/>
                    <a:pt x="3736" y="34"/>
                    <a:pt x="3736" y="34"/>
                  </a:cubicBezTo>
                  <a:lnTo>
                    <a:pt x="3736" y="34"/>
                  </a:lnTo>
                  <a:cubicBezTo>
                    <a:pt x="3186" y="401"/>
                    <a:pt x="2523" y="572"/>
                    <a:pt x="1876" y="572"/>
                  </a:cubicBezTo>
                  <a:cubicBezTo>
                    <a:pt x="1818" y="572"/>
                    <a:pt x="1760" y="570"/>
                    <a:pt x="1702" y="568"/>
                  </a:cubicBezTo>
                  <a:cubicBezTo>
                    <a:pt x="1135" y="568"/>
                    <a:pt x="534" y="367"/>
                    <a:pt x="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1"/>
            <p:cNvSpPr/>
            <p:nvPr/>
          </p:nvSpPr>
          <p:spPr>
            <a:xfrm>
              <a:off x="790000" y="1060750"/>
              <a:ext cx="47550" cy="35050"/>
            </a:xfrm>
            <a:custGeom>
              <a:rect b="b" l="l" r="r" t="t"/>
              <a:pathLst>
                <a:path extrusionOk="0" fill="none" h="1402" w="1902">
                  <a:moveTo>
                    <a:pt x="0" y="1135"/>
                  </a:moveTo>
                  <a:cubicBezTo>
                    <a:pt x="0" y="1135"/>
                    <a:pt x="1068" y="1"/>
                    <a:pt x="1902" y="1402"/>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1"/>
            <p:cNvSpPr/>
            <p:nvPr/>
          </p:nvSpPr>
          <p:spPr>
            <a:xfrm>
              <a:off x="704100" y="1066600"/>
              <a:ext cx="36725" cy="16700"/>
            </a:xfrm>
            <a:custGeom>
              <a:rect b="b" l="l" r="r" t="t"/>
              <a:pathLst>
                <a:path extrusionOk="0" fill="none" h="668" w="1469">
                  <a:moveTo>
                    <a:pt x="1" y="367"/>
                  </a:moveTo>
                  <a:cubicBezTo>
                    <a:pt x="334" y="0"/>
                    <a:pt x="935" y="0"/>
                    <a:pt x="1268" y="334"/>
                  </a:cubicBezTo>
                  <a:cubicBezTo>
                    <a:pt x="1335" y="400"/>
                    <a:pt x="1435" y="534"/>
                    <a:pt x="1468" y="667"/>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1"/>
            <p:cNvSpPr/>
            <p:nvPr/>
          </p:nvSpPr>
          <p:spPr>
            <a:xfrm>
              <a:off x="699100" y="1019050"/>
              <a:ext cx="40875" cy="25050"/>
            </a:xfrm>
            <a:custGeom>
              <a:rect b="b" l="l" r="r" t="t"/>
              <a:pathLst>
                <a:path extrusionOk="0" fill="none" h="1002" w="1635">
                  <a:moveTo>
                    <a:pt x="0" y="1001"/>
                  </a:moveTo>
                  <a:cubicBezTo>
                    <a:pt x="301" y="401"/>
                    <a:pt x="934" y="1"/>
                    <a:pt x="1635" y="67"/>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1"/>
            <p:cNvSpPr/>
            <p:nvPr/>
          </p:nvSpPr>
          <p:spPr>
            <a:xfrm>
              <a:off x="800000" y="1014875"/>
              <a:ext cx="31725" cy="30900"/>
            </a:xfrm>
            <a:custGeom>
              <a:rect b="b" l="l" r="r" t="t"/>
              <a:pathLst>
                <a:path extrusionOk="0" fill="none" h="1236" w="1269">
                  <a:moveTo>
                    <a:pt x="1" y="268"/>
                  </a:moveTo>
                  <a:cubicBezTo>
                    <a:pt x="1" y="268"/>
                    <a:pt x="668" y="1"/>
                    <a:pt x="1268" y="1235"/>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1"/>
            <p:cNvSpPr/>
            <p:nvPr/>
          </p:nvSpPr>
          <p:spPr>
            <a:xfrm>
              <a:off x="811675" y="997375"/>
              <a:ext cx="417825" cy="401500"/>
            </a:xfrm>
            <a:custGeom>
              <a:rect b="b" l="l" r="r" t="t"/>
              <a:pathLst>
                <a:path extrusionOk="0" h="16060" w="16713">
                  <a:moveTo>
                    <a:pt x="1" y="0"/>
                  </a:moveTo>
                  <a:lnTo>
                    <a:pt x="1" y="0"/>
                  </a:lnTo>
                  <a:cubicBezTo>
                    <a:pt x="1" y="0"/>
                    <a:pt x="1669" y="3603"/>
                    <a:pt x="3203" y="7339"/>
                  </a:cubicBezTo>
                  <a:cubicBezTo>
                    <a:pt x="4771" y="11108"/>
                    <a:pt x="11075" y="15712"/>
                    <a:pt x="12176" y="16045"/>
                  </a:cubicBezTo>
                  <a:cubicBezTo>
                    <a:pt x="12207" y="16055"/>
                    <a:pt x="12240" y="16059"/>
                    <a:pt x="12274" y="16059"/>
                  </a:cubicBezTo>
                  <a:cubicBezTo>
                    <a:pt x="13467" y="16059"/>
                    <a:pt x="16713" y="10608"/>
                    <a:pt x="16713" y="10608"/>
                  </a:cubicBezTo>
                  <a:cubicBezTo>
                    <a:pt x="16713" y="10608"/>
                    <a:pt x="10675" y="6338"/>
                    <a:pt x="8473" y="4470"/>
                  </a:cubicBezTo>
                  <a:cubicBezTo>
                    <a:pt x="6238" y="2602"/>
                    <a:pt x="3770" y="634"/>
                    <a:pt x="1" y="0"/>
                  </a:cubicBezTo>
                  <a:close/>
                </a:path>
              </a:pathLst>
            </a:custGeom>
            <a:solidFill>
              <a:srgbClr val="263238"/>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1"/>
            <p:cNvSpPr/>
            <p:nvPr/>
          </p:nvSpPr>
          <p:spPr>
            <a:xfrm>
              <a:off x="549825" y="728000"/>
              <a:ext cx="720550" cy="327775"/>
            </a:xfrm>
            <a:custGeom>
              <a:rect b="b" l="l" r="r" t="t"/>
              <a:pathLst>
                <a:path extrusionOk="0" h="13111" w="28822">
                  <a:moveTo>
                    <a:pt x="10441" y="1"/>
                  </a:moveTo>
                  <a:cubicBezTo>
                    <a:pt x="8340" y="1936"/>
                    <a:pt x="1" y="5405"/>
                    <a:pt x="1" y="5405"/>
                  </a:cubicBezTo>
                  <a:lnTo>
                    <a:pt x="6805" y="9741"/>
                  </a:lnTo>
                  <a:lnTo>
                    <a:pt x="17813" y="13110"/>
                  </a:lnTo>
                  <a:cubicBezTo>
                    <a:pt x="21282" y="12276"/>
                    <a:pt x="28821" y="9374"/>
                    <a:pt x="28821" y="9374"/>
                  </a:cubicBezTo>
                  <a:cubicBezTo>
                    <a:pt x="23918" y="8774"/>
                    <a:pt x="10441" y="1"/>
                    <a:pt x="10441" y="1"/>
                  </a:cubicBezTo>
                  <a:close/>
                </a:path>
              </a:pathLst>
            </a:custGeom>
            <a:solidFill>
              <a:schemeClr val="accent1"/>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1"/>
            <p:cNvSpPr/>
            <p:nvPr/>
          </p:nvSpPr>
          <p:spPr>
            <a:xfrm>
              <a:off x="687425" y="873300"/>
              <a:ext cx="386975" cy="235850"/>
            </a:xfrm>
            <a:custGeom>
              <a:rect b="b" l="l" r="r" t="t"/>
              <a:pathLst>
                <a:path extrusionOk="0" h="9434" w="15479">
                  <a:moveTo>
                    <a:pt x="5831" y="0"/>
                  </a:moveTo>
                  <a:cubicBezTo>
                    <a:pt x="3016" y="0"/>
                    <a:pt x="1401" y="760"/>
                    <a:pt x="1401" y="760"/>
                  </a:cubicBezTo>
                  <a:cubicBezTo>
                    <a:pt x="1401" y="760"/>
                    <a:pt x="768" y="2595"/>
                    <a:pt x="0" y="4897"/>
                  </a:cubicBezTo>
                  <a:cubicBezTo>
                    <a:pt x="818" y="4715"/>
                    <a:pt x="1645" y="4624"/>
                    <a:pt x="2469" y="4624"/>
                  </a:cubicBezTo>
                  <a:cubicBezTo>
                    <a:pt x="3763" y="4624"/>
                    <a:pt x="5049" y="4848"/>
                    <a:pt x="6272" y="5297"/>
                  </a:cubicBezTo>
                  <a:cubicBezTo>
                    <a:pt x="9174" y="6298"/>
                    <a:pt x="11809" y="8132"/>
                    <a:pt x="13443" y="9433"/>
                  </a:cubicBezTo>
                  <a:cubicBezTo>
                    <a:pt x="14511" y="6831"/>
                    <a:pt x="15478" y="4330"/>
                    <a:pt x="15478" y="4330"/>
                  </a:cubicBezTo>
                  <a:cubicBezTo>
                    <a:pt x="15478" y="4330"/>
                    <a:pt x="13644" y="1161"/>
                    <a:pt x="8940" y="293"/>
                  </a:cubicBezTo>
                  <a:cubicBezTo>
                    <a:pt x="7787" y="81"/>
                    <a:pt x="6745" y="0"/>
                    <a:pt x="5831" y="0"/>
                  </a:cubicBezTo>
                  <a:close/>
                </a:path>
              </a:pathLst>
            </a:custGeom>
            <a:solidFill>
              <a:schemeClr val="accent2"/>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1"/>
            <p:cNvSpPr/>
            <p:nvPr/>
          </p:nvSpPr>
          <p:spPr>
            <a:xfrm>
              <a:off x="413900" y="619600"/>
              <a:ext cx="165150" cy="328600"/>
            </a:xfrm>
            <a:custGeom>
              <a:rect b="b" l="l" r="r" t="t"/>
              <a:pathLst>
                <a:path extrusionOk="0" fill="none" h="13144" w="6606">
                  <a:moveTo>
                    <a:pt x="5438" y="9707"/>
                  </a:moveTo>
                  <a:cubicBezTo>
                    <a:pt x="5438" y="9707"/>
                    <a:pt x="5004" y="13143"/>
                    <a:pt x="2502" y="12776"/>
                  </a:cubicBezTo>
                  <a:cubicBezTo>
                    <a:pt x="0" y="12409"/>
                    <a:pt x="868" y="9074"/>
                    <a:pt x="3736" y="6405"/>
                  </a:cubicBezTo>
                  <a:cubicBezTo>
                    <a:pt x="6605" y="3737"/>
                    <a:pt x="5271" y="568"/>
                    <a:pt x="3369" y="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1"/>
            <p:cNvSpPr/>
            <p:nvPr/>
          </p:nvSpPr>
          <p:spPr>
            <a:xfrm>
              <a:off x="325775" y="584025"/>
              <a:ext cx="185725" cy="57275"/>
            </a:xfrm>
            <a:custGeom>
              <a:rect b="b" l="l" r="r" t="t"/>
              <a:pathLst>
                <a:path extrusionOk="0" h="2291" w="7429">
                  <a:moveTo>
                    <a:pt x="192" y="1"/>
                  </a:moveTo>
                  <a:cubicBezTo>
                    <a:pt x="64" y="1"/>
                    <a:pt x="1" y="18"/>
                    <a:pt x="23" y="56"/>
                  </a:cubicBezTo>
                  <a:cubicBezTo>
                    <a:pt x="123" y="323"/>
                    <a:pt x="56" y="890"/>
                    <a:pt x="190" y="1323"/>
                  </a:cubicBezTo>
                  <a:cubicBezTo>
                    <a:pt x="290" y="1724"/>
                    <a:pt x="557" y="2291"/>
                    <a:pt x="1190" y="2291"/>
                  </a:cubicBezTo>
                  <a:cubicBezTo>
                    <a:pt x="1791" y="2291"/>
                    <a:pt x="6361" y="2157"/>
                    <a:pt x="6894" y="2157"/>
                  </a:cubicBezTo>
                  <a:cubicBezTo>
                    <a:pt x="7428" y="2157"/>
                    <a:pt x="7361" y="1624"/>
                    <a:pt x="7361" y="1624"/>
                  </a:cubicBezTo>
                  <a:cubicBezTo>
                    <a:pt x="7361" y="1624"/>
                    <a:pt x="6561" y="890"/>
                    <a:pt x="4726" y="656"/>
                  </a:cubicBezTo>
                  <a:cubicBezTo>
                    <a:pt x="3193" y="433"/>
                    <a:pt x="845" y="1"/>
                    <a:pt x="192" y="1"/>
                  </a:cubicBezTo>
                  <a:close/>
                </a:path>
              </a:pathLst>
            </a:custGeom>
            <a:solidFill>
              <a:srgbClr val="263238"/>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1"/>
            <p:cNvSpPr/>
            <p:nvPr/>
          </p:nvSpPr>
          <p:spPr>
            <a:xfrm>
              <a:off x="1370400" y="1004875"/>
              <a:ext cx="201025" cy="568775"/>
            </a:xfrm>
            <a:custGeom>
              <a:rect b="b" l="l" r="r" t="t"/>
              <a:pathLst>
                <a:path extrusionOk="0" h="22751" w="8041">
                  <a:moveTo>
                    <a:pt x="3637" y="1"/>
                  </a:moveTo>
                  <a:cubicBezTo>
                    <a:pt x="3604" y="134"/>
                    <a:pt x="3270" y="901"/>
                    <a:pt x="2870" y="2035"/>
                  </a:cubicBezTo>
                  <a:cubicBezTo>
                    <a:pt x="2336" y="3570"/>
                    <a:pt x="1602" y="5738"/>
                    <a:pt x="1168" y="7373"/>
                  </a:cubicBezTo>
                  <a:cubicBezTo>
                    <a:pt x="1035" y="7806"/>
                    <a:pt x="902" y="8206"/>
                    <a:pt x="835" y="8640"/>
                  </a:cubicBezTo>
                  <a:cubicBezTo>
                    <a:pt x="234" y="11309"/>
                    <a:pt x="1" y="14511"/>
                    <a:pt x="2169" y="18714"/>
                  </a:cubicBezTo>
                  <a:cubicBezTo>
                    <a:pt x="3303" y="20916"/>
                    <a:pt x="4971" y="22317"/>
                    <a:pt x="5838" y="22683"/>
                  </a:cubicBezTo>
                  <a:cubicBezTo>
                    <a:pt x="6005" y="22717"/>
                    <a:pt x="6172" y="22750"/>
                    <a:pt x="6239" y="22750"/>
                  </a:cubicBezTo>
                  <a:cubicBezTo>
                    <a:pt x="6939" y="22750"/>
                    <a:pt x="7706" y="22483"/>
                    <a:pt x="7907" y="20082"/>
                  </a:cubicBezTo>
                  <a:cubicBezTo>
                    <a:pt x="8040" y="18914"/>
                    <a:pt x="7873" y="17480"/>
                    <a:pt x="7673" y="15912"/>
                  </a:cubicBezTo>
                  <a:cubicBezTo>
                    <a:pt x="7540" y="15412"/>
                    <a:pt x="7473" y="14878"/>
                    <a:pt x="7340" y="14378"/>
                  </a:cubicBezTo>
                  <a:cubicBezTo>
                    <a:pt x="6806" y="12076"/>
                    <a:pt x="6039" y="9841"/>
                    <a:pt x="5438" y="8407"/>
                  </a:cubicBezTo>
                  <a:cubicBezTo>
                    <a:pt x="5105" y="7639"/>
                    <a:pt x="4804" y="6639"/>
                    <a:pt x="4538" y="5538"/>
                  </a:cubicBezTo>
                  <a:cubicBezTo>
                    <a:pt x="4137" y="3670"/>
                    <a:pt x="3837" y="1668"/>
                    <a:pt x="3704" y="668"/>
                  </a:cubicBezTo>
                  <a:cubicBezTo>
                    <a:pt x="3670" y="301"/>
                    <a:pt x="3637" y="34"/>
                    <a:pt x="363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p:nvPr/>
          </p:nvSpPr>
          <p:spPr>
            <a:xfrm>
              <a:off x="1366250" y="1004875"/>
              <a:ext cx="207675" cy="569825"/>
            </a:xfrm>
            <a:custGeom>
              <a:rect b="b" l="l" r="r" t="t"/>
              <a:pathLst>
                <a:path extrusionOk="0" h="22793" w="8307">
                  <a:moveTo>
                    <a:pt x="3770" y="1"/>
                  </a:moveTo>
                  <a:cubicBezTo>
                    <a:pt x="3770" y="1"/>
                    <a:pt x="2102" y="4537"/>
                    <a:pt x="1301" y="7373"/>
                  </a:cubicBezTo>
                  <a:cubicBezTo>
                    <a:pt x="501" y="10208"/>
                    <a:pt x="0" y="13677"/>
                    <a:pt x="2302" y="18681"/>
                  </a:cubicBezTo>
                  <a:cubicBezTo>
                    <a:pt x="3962" y="22289"/>
                    <a:pt x="5032" y="22792"/>
                    <a:pt x="5750" y="22792"/>
                  </a:cubicBezTo>
                  <a:cubicBezTo>
                    <a:pt x="6027" y="22792"/>
                    <a:pt x="6252" y="22717"/>
                    <a:pt x="6438" y="22717"/>
                  </a:cubicBezTo>
                  <a:cubicBezTo>
                    <a:pt x="7105" y="22717"/>
                    <a:pt x="7973" y="22417"/>
                    <a:pt x="8106" y="20048"/>
                  </a:cubicBezTo>
                  <a:cubicBezTo>
                    <a:pt x="8306" y="16579"/>
                    <a:pt x="6772" y="11042"/>
                    <a:pt x="5537" y="8373"/>
                  </a:cubicBezTo>
                  <a:cubicBezTo>
                    <a:pt x="4337" y="5705"/>
                    <a:pt x="3770" y="1"/>
                    <a:pt x="3770" y="1"/>
                  </a:cubicBezTo>
                  <a:close/>
                </a:path>
              </a:pathLst>
            </a:custGeom>
            <a:solidFill>
              <a:schemeClr val="accent1"/>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1"/>
            <p:cNvSpPr/>
            <p:nvPr/>
          </p:nvSpPr>
          <p:spPr>
            <a:xfrm>
              <a:off x="1370400" y="1004875"/>
              <a:ext cx="201025" cy="568775"/>
            </a:xfrm>
            <a:custGeom>
              <a:rect b="b" l="l" r="r" t="t"/>
              <a:pathLst>
                <a:path extrusionOk="0" fill="none" h="22751" w="8041">
                  <a:moveTo>
                    <a:pt x="7907" y="20082"/>
                  </a:moveTo>
                  <a:cubicBezTo>
                    <a:pt x="7706" y="22483"/>
                    <a:pt x="6939" y="22750"/>
                    <a:pt x="6239" y="22750"/>
                  </a:cubicBezTo>
                  <a:cubicBezTo>
                    <a:pt x="6172" y="22750"/>
                    <a:pt x="6005" y="22717"/>
                    <a:pt x="5838" y="22683"/>
                  </a:cubicBezTo>
                  <a:lnTo>
                    <a:pt x="5838" y="22683"/>
                  </a:lnTo>
                  <a:lnTo>
                    <a:pt x="5838" y="22683"/>
                  </a:lnTo>
                  <a:cubicBezTo>
                    <a:pt x="4971" y="22317"/>
                    <a:pt x="3303" y="20916"/>
                    <a:pt x="2169" y="18714"/>
                  </a:cubicBezTo>
                  <a:cubicBezTo>
                    <a:pt x="1" y="14511"/>
                    <a:pt x="234" y="11309"/>
                    <a:pt x="835" y="8640"/>
                  </a:cubicBezTo>
                  <a:cubicBezTo>
                    <a:pt x="902" y="8206"/>
                    <a:pt x="1035" y="7806"/>
                    <a:pt x="1168" y="7373"/>
                  </a:cubicBezTo>
                  <a:cubicBezTo>
                    <a:pt x="1602" y="5738"/>
                    <a:pt x="2336" y="3570"/>
                    <a:pt x="2870" y="2035"/>
                  </a:cubicBezTo>
                  <a:cubicBezTo>
                    <a:pt x="3270" y="901"/>
                    <a:pt x="3604" y="134"/>
                    <a:pt x="3637" y="1"/>
                  </a:cubicBezTo>
                  <a:cubicBezTo>
                    <a:pt x="3637" y="34"/>
                    <a:pt x="3670" y="301"/>
                    <a:pt x="3704" y="668"/>
                  </a:cubicBezTo>
                  <a:cubicBezTo>
                    <a:pt x="3837" y="1668"/>
                    <a:pt x="4137" y="3670"/>
                    <a:pt x="4538" y="5538"/>
                  </a:cubicBezTo>
                  <a:cubicBezTo>
                    <a:pt x="4804" y="6639"/>
                    <a:pt x="5105" y="7639"/>
                    <a:pt x="5438" y="8407"/>
                  </a:cubicBezTo>
                  <a:cubicBezTo>
                    <a:pt x="6039" y="9841"/>
                    <a:pt x="6806" y="12076"/>
                    <a:pt x="7340" y="14378"/>
                  </a:cubicBezTo>
                  <a:cubicBezTo>
                    <a:pt x="7473" y="14878"/>
                    <a:pt x="7540" y="15412"/>
                    <a:pt x="7673" y="15912"/>
                  </a:cubicBezTo>
                  <a:cubicBezTo>
                    <a:pt x="7873" y="17480"/>
                    <a:pt x="8040" y="18914"/>
                    <a:pt x="7907" y="20082"/>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1"/>
            <p:cNvSpPr/>
            <p:nvPr/>
          </p:nvSpPr>
          <p:spPr>
            <a:xfrm>
              <a:off x="1379225" y="783700"/>
              <a:ext cx="342300" cy="457575"/>
            </a:xfrm>
            <a:custGeom>
              <a:rect b="b" l="l" r="r" t="t"/>
              <a:pathLst>
                <a:path extrusionOk="0" h="18303" w="13692">
                  <a:moveTo>
                    <a:pt x="10582" y="1"/>
                  </a:moveTo>
                  <a:cubicBezTo>
                    <a:pt x="10550" y="1"/>
                    <a:pt x="10519" y="3"/>
                    <a:pt x="10489" y="8"/>
                  </a:cubicBezTo>
                  <a:cubicBezTo>
                    <a:pt x="9655" y="141"/>
                    <a:pt x="8554" y="1642"/>
                    <a:pt x="7820" y="3043"/>
                  </a:cubicBezTo>
                  <a:cubicBezTo>
                    <a:pt x="7087" y="4444"/>
                    <a:pt x="3284" y="9581"/>
                    <a:pt x="3284" y="9581"/>
                  </a:cubicBezTo>
                  <a:cubicBezTo>
                    <a:pt x="3284" y="9581"/>
                    <a:pt x="1016" y="13217"/>
                    <a:pt x="482" y="15185"/>
                  </a:cubicBezTo>
                  <a:cubicBezTo>
                    <a:pt x="0" y="16961"/>
                    <a:pt x="687" y="18303"/>
                    <a:pt x="1070" y="18303"/>
                  </a:cubicBezTo>
                  <a:cubicBezTo>
                    <a:pt x="1112" y="18303"/>
                    <a:pt x="1150" y="18287"/>
                    <a:pt x="1182" y="18254"/>
                  </a:cubicBezTo>
                  <a:cubicBezTo>
                    <a:pt x="1516" y="17921"/>
                    <a:pt x="2517" y="16753"/>
                    <a:pt x="4285" y="14118"/>
                  </a:cubicBezTo>
                  <a:cubicBezTo>
                    <a:pt x="6019" y="11516"/>
                    <a:pt x="9121" y="5912"/>
                    <a:pt x="9121" y="5912"/>
                  </a:cubicBezTo>
                  <a:cubicBezTo>
                    <a:pt x="9408" y="5977"/>
                    <a:pt x="9701" y="6012"/>
                    <a:pt x="9992" y="6012"/>
                  </a:cubicBezTo>
                  <a:cubicBezTo>
                    <a:pt x="10445" y="6012"/>
                    <a:pt x="10896" y="5928"/>
                    <a:pt x="11323" y="5745"/>
                  </a:cubicBezTo>
                  <a:cubicBezTo>
                    <a:pt x="12357" y="5278"/>
                    <a:pt x="13691" y="3911"/>
                    <a:pt x="13558" y="2777"/>
                  </a:cubicBezTo>
                  <a:cubicBezTo>
                    <a:pt x="13461" y="1715"/>
                    <a:pt x="11471" y="1"/>
                    <a:pt x="10582"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1"/>
            <p:cNvSpPr/>
            <p:nvPr/>
          </p:nvSpPr>
          <p:spPr>
            <a:xfrm>
              <a:off x="-2225" y="619825"/>
              <a:ext cx="298600" cy="483950"/>
            </a:xfrm>
            <a:custGeom>
              <a:rect b="b" l="l" r="r" t="t"/>
              <a:pathLst>
                <a:path extrusionOk="0" h="19358" w="11944">
                  <a:moveTo>
                    <a:pt x="3472" y="1"/>
                  </a:moveTo>
                  <a:cubicBezTo>
                    <a:pt x="2517" y="1"/>
                    <a:pt x="482" y="1370"/>
                    <a:pt x="234" y="2393"/>
                  </a:cubicBezTo>
                  <a:cubicBezTo>
                    <a:pt x="0" y="3461"/>
                    <a:pt x="1134" y="5028"/>
                    <a:pt x="2135" y="5629"/>
                  </a:cubicBezTo>
                  <a:cubicBezTo>
                    <a:pt x="2676" y="5953"/>
                    <a:pt x="3260" y="6124"/>
                    <a:pt x="3870" y="6124"/>
                  </a:cubicBezTo>
                  <a:cubicBezTo>
                    <a:pt x="4013" y="6124"/>
                    <a:pt x="4158" y="6115"/>
                    <a:pt x="4303" y="6096"/>
                  </a:cubicBezTo>
                  <a:cubicBezTo>
                    <a:pt x="4303" y="6096"/>
                    <a:pt x="6672" y="12067"/>
                    <a:pt x="8039" y="14869"/>
                  </a:cubicBezTo>
                  <a:cubicBezTo>
                    <a:pt x="9407" y="17638"/>
                    <a:pt x="10307" y="18972"/>
                    <a:pt x="10574" y="19305"/>
                  </a:cubicBezTo>
                  <a:cubicBezTo>
                    <a:pt x="10606" y="19340"/>
                    <a:pt x="10646" y="19357"/>
                    <a:pt x="10693" y="19357"/>
                  </a:cubicBezTo>
                  <a:cubicBezTo>
                    <a:pt x="11090" y="19357"/>
                    <a:pt x="11944" y="18124"/>
                    <a:pt x="11675" y="16303"/>
                  </a:cubicBezTo>
                  <a:cubicBezTo>
                    <a:pt x="11375" y="14268"/>
                    <a:pt x="9640" y="10432"/>
                    <a:pt x="9640" y="10432"/>
                  </a:cubicBezTo>
                  <a:cubicBezTo>
                    <a:pt x="9640" y="10432"/>
                    <a:pt x="6505" y="4895"/>
                    <a:pt x="5971" y="3361"/>
                  </a:cubicBezTo>
                  <a:cubicBezTo>
                    <a:pt x="5404" y="1793"/>
                    <a:pt x="4503" y="225"/>
                    <a:pt x="3669" y="25"/>
                  </a:cubicBezTo>
                  <a:cubicBezTo>
                    <a:pt x="3611" y="8"/>
                    <a:pt x="3545" y="1"/>
                    <a:pt x="3472"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1"/>
            <p:cNvSpPr/>
            <p:nvPr/>
          </p:nvSpPr>
          <p:spPr>
            <a:xfrm>
              <a:off x="11100" y="624125"/>
              <a:ext cx="52575" cy="75925"/>
            </a:xfrm>
            <a:custGeom>
              <a:rect b="b" l="l" r="r" t="t"/>
              <a:pathLst>
                <a:path extrusionOk="0" h="3037" w="2103">
                  <a:moveTo>
                    <a:pt x="643" y="1"/>
                  </a:moveTo>
                  <a:cubicBezTo>
                    <a:pt x="407" y="1"/>
                    <a:pt x="218" y="152"/>
                    <a:pt x="134" y="487"/>
                  </a:cubicBezTo>
                  <a:cubicBezTo>
                    <a:pt x="1" y="1054"/>
                    <a:pt x="835" y="2588"/>
                    <a:pt x="1035" y="2922"/>
                  </a:cubicBezTo>
                  <a:cubicBezTo>
                    <a:pt x="1092" y="3003"/>
                    <a:pt x="1165" y="3037"/>
                    <a:pt x="1245" y="3037"/>
                  </a:cubicBezTo>
                  <a:cubicBezTo>
                    <a:pt x="1493" y="3037"/>
                    <a:pt x="1810" y="2715"/>
                    <a:pt x="1936" y="2488"/>
                  </a:cubicBezTo>
                  <a:cubicBezTo>
                    <a:pt x="2102" y="2221"/>
                    <a:pt x="1102" y="153"/>
                    <a:pt x="1102" y="153"/>
                  </a:cubicBezTo>
                  <a:cubicBezTo>
                    <a:pt x="940" y="54"/>
                    <a:pt x="783" y="1"/>
                    <a:pt x="643"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1"/>
            <p:cNvSpPr/>
            <p:nvPr/>
          </p:nvSpPr>
          <p:spPr>
            <a:xfrm>
              <a:off x="-10575" y="645800"/>
              <a:ext cx="45900" cy="67525"/>
            </a:xfrm>
            <a:custGeom>
              <a:rect b="b" l="l" r="r" t="t"/>
              <a:pathLst>
                <a:path extrusionOk="0" h="2701" w="1836">
                  <a:moveTo>
                    <a:pt x="589" y="0"/>
                  </a:moveTo>
                  <a:cubicBezTo>
                    <a:pt x="365" y="0"/>
                    <a:pt x="189" y="156"/>
                    <a:pt x="101" y="487"/>
                  </a:cubicBezTo>
                  <a:cubicBezTo>
                    <a:pt x="1" y="954"/>
                    <a:pt x="734" y="2322"/>
                    <a:pt x="901" y="2588"/>
                  </a:cubicBezTo>
                  <a:cubicBezTo>
                    <a:pt x="945" y="2667"/>
                    <a:pt x="1007" y="2700"/>
                    <a:pt x="1078" y="2700"/>
                  </a:cubicBezTo>
                  <a:cubicBezTo>
                    <a:pt x="1278" y="2700"/>
                    <a:pt x="1545" y="2443"/>
                    <a:pt x="1668" y="2222"/>
                  </a:cubicBezTo>
                  <a:cubicBezTo>
                    <a:pt x="1835" y="1921"/>
                    <a:pt x="968" y="120"/>
                    <a:pt x="968" y="120"/>
                  </a:cubicBezTo>
                  <a:cubicBezTo>
                    <a:pt x="832" y="41"/>
                    <a:pt x="705" y="0"/>
                    <a:pt x="589" y="0"/>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1"/>
            <p:cNvSpPr/>
            <p:nvPr/>
          </p:nvSpPr>
          <p:spPr>
            <a:xfrm>
              <a:off x="34450" y="596300"/>
              <a:ext cx="60900" cy="89225"/>
            </a:xfrm>
            <a:custGeom>
              <a:rect b="b" l="l" r="r" t="t"/>
              <a:pathLst>
                <a:path extrusionOk="0" h="3569" w="2436">
                  <a:moveTo>
                    <a:pt x="677" y="1"/>
                  </a:moveTo>
                  <a:cubicBezTo>
                    <a:pt x="403" y="1"/>
                    <a:pt x="183" y="176"/>
                    <a:pt x="101" y="566"/>
                  </a:cubicBezTo>
                  <a:cubicBezTo>
                    <a:pt x="1" y="1199"/>
                    <a:pt x="935" y="3001"/>
                    <a:pt x="1202" y="3401"/>
                  </a:cubicBezTo>
                  <a:cubicBezTo>
                    <a:pt x="1266" y="3520"/>
                    <a:pt x="1349" y="3568"/>
                    <a:pt x="1443" y="3568"/>
                  </a:cubicBezTo>
                  <a:cubicBezTo>
                    <a:pt x="1691" y="3568"/>
                    <a:pt x="2009" y="3225"/>
                    <a:pt x="2202" y="2934"/>
                  </a:cubicBezTo>
                  <a:cubicBezTo>
                    <a:pt x="2436" y="2567"/>
                    <a:pt x="1235" y="199"/>
                    <a:pt x="1235" y="199"/>
                  </a:cubicBezTo>
                  <a:cubicBezTo>
                    <a:pt x="1042" y="70"/>
                    <a:pt x="849" y="1"/>
                    <a:pt x="677"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1"/>
            <p:cNvSpPr/>
            <p:nvPr/>
          </p:nvSpPr>
          <p:spPr>
            <a:xfrm>
              <a:off x="65325" y="576200"/>
              <a:ext cx="61725" cy="89650"/>
            </a:xfrm>
            <a:custGeom>
              <a:rect b="b" l="l" r="r" t="t"/>
              <a:pathLst>
                <a:path extrusionOk="0" h="3586" w="2469">
                  <a:moveTo>
                    <a:pt x="735" y="0"/>
                  </a:moveTo>
                  <a:cubicBezTo>
                    <a:pt x="450" y="0"/>
                    <a:pt x="218" y="201"/>
                    <a:pt x="133" y="602"/>
                  </a:cubicBezTo>
                  <a:cubicBezTo>
                    <a:pt x="0" y="1203"/>
                    <a:pt x="967" y="3004"/>
                    <a:pt x="1201" y="3438"/>
                  </a:cubicBezTo>
                  <a:cubicBezTo>
                    <a:pt x="1271" y="3542"/>
                    <a:pt x="1356" y="3586"/>
                    <a:pt x="1449" y="3586"/>
                  </a:cubicBezTo>
                  <a:cubicBezTo>
                    <a:pt x="1711" y="3586"/>
                    <a:pt x="2029" y="3242"/>
                    <a:pt x="2202" y="2971"/>
                  </a:cubicBezTo>
                  <a:cubicBezTo>
                    <a:pt x="2468" y="2604"/>
                    <a:pt x="1268" y="202"/>
                    <a:pt x="1268" y="202"/>
                  </a:cubicBezTo>
                  <a:cubicBezTo>
                    <a:pt x="1084" y="68"/>
                    <a:pt x="901" y="0"/>
                    <a:pt x="735" y="0"/>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1"/>
            <p:cNvSpPr/>
            <p:nvPr/>
          </p:nvSpPr>
          <p:spPr>
            <a:xfrm>
              <a:off x="40300" y="612900"/>
              <a:ext cx="105100" cy="122650"/>
            </a:xfrm>
            <a:custGeom>
              <a:rect b="b" l="l" r="r" t="t"/>
              <a:pathLst>
                <a:path extrusionOk="0" h="4906" w="4204">
                  <a:moveTo>
                    <a:pt x="2782" y="1"/>
                  </a:moveTo>
                  <a:cubicBezTo>
                    <a:pt x="2389" y="1"/>
                    <a:pt x="331" y="845"/>
                    <a:pt x="167" y="1336"/>
                  </a:cubicBezTo>
                  <a:cubicBezTo>
                    <a:pt x="0" y="1836"/>
                    <a:pt x="100" y="1903"/>
                    <a:pt x="467" y="2036"/>
                  </a:cubicBezTo>
                  <a:cubicBezTo>
                    <a:pt x="506" y="2051"/>
                    <a:pt x="553" y="2057"/>
                    <a:pt x="608" y="2057"/>
                  </a:cubicBezTo>
                  <a:cubicBezTo>
                    <a:pt x="1067" y="2057"/>
                    <a:pt x="2002" y="1603"/>
                    <a:pt x="2002" y="1603"/>
                  </a:cubicBezTo>
                  <a:lnTo>
                    <a:pt x="2002" y="1603"/>
                  </a:lnTo>
                  <a:cubicBezTo>
                    <a:pt x="2002" y="1603"/>
                    <a:pt x="1335" y="2770"/>
                    <a:pt x="1968" y="3771"/>
                  </a:cubicBezTo>
                  <a:cubicBezTo>
                    <a:pt x="2569" y="4772"/>
                    <a:pt x="3236" y="4905"/>
                    <a:pt x="3236" y="4905"/>
                  </a:cubicBezTo>
                  <a:lnTo>
                    <a:pt x="4203" y="4338"/>
                  </a:lnTo>
                  <a:cubicBezTo>
                    <a:pt x="4203" y="4338"/>
                    <a:pt x="3136" y="35"/>
                    <a:pt x="2802" y="2"/>
                  </a:cubicBezTo>
                  <a:cubicBezTo>
                    <a:pt x="2796" y="1"/>
                    <a:pt x="2789" y="1"/>
                    <a:pt x="2782" y="1"/>
                  </a:cubicBezTo>
                  <a:close/>
                </a:path>
              </a:pathLst>
            </a:cu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1"/>
            <p:cNvSpPr/>
            <p:nvPr/>
          </p:nvSpPr>
          <p:spPr>
            <a:xfrm>
              <a:off x="40300" y="612100"/>
              <a:ext cx="105100" cy="123450"/>
            </a:xfrm>
            <a:custGeom>
              <a:rect b="b" l="l" r="r" t="t"/>
              <a:pathLst>
                <a:path extrusionOk="0" fill="none" h="4938" w="4204">
                  <a:moveTo>
                    <a:pt x="4203" y="4370"/>
                  </a:moveTo>
                  <a:cubicBezTo>
                    <a:pt x="4203" y="4370"/>
                    <a:pt x="3136" y="67"/>
                    <a:pt x="2802" y="34"/>
                  </a:cubicBezTo>
                  <a:cubicBezTo>
                    <a:pt x="2469" y="0"/>
                    <a:pt x="334" y="868"/>
                    <a:pt x="167" y="1368"/>
                  </a:cubicBezTo>
                  <a:cubicBezTo>
                    <a:pt x="0" y="1868"/>
                    <a:pt x="100" y="1935"/>
                    <a:pt x="467" y="2068"/>
                  </a:cubicBezTo>
                  <a:cubicBezTo>
                    <a:pt x="834" y="2202"/>
                    <a:pt x="2002" y="1635"/>
                    <a:pt x="2002" y="1635"/>
                  </a:cubicBezTo>
                  <a:cubicBezTo>
                    <a:pt x="2002" y="1635"/>
                    <a:pt x="1335" y="2802"/>
                    <a:pt x="1968" y="3803"/>
                  </a:cubicBezTo>
                  <a:cubicBezTo>
                    <a:pt x="2569" y="4804"/>
                    <a:pt x="3236" y="4937"/>
                    <a:pt x="3236" y="4937"/>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754975" y="1001550"/>
              <a:ext cx="771400" cy="1134150"/>
            </a:xfrm>
            <a:custGeom>
              <a:rect b="b" l="l" r="r" t="t"/>
              <a:pathLst>
                <a:path extrusionOk="0" h="45366" w="30856">
                  <a:moveTo>
                    <a:pt x="28287" y="0"/>
                  </a:moveTo>
                  <a:cubicBezTo>
                    <a:pt x="28187" y="100"/>
                    <a:pt x="27320" y="867"/>
                    <a:pt x="25752" y="2335"/>
                  </a:cubicBezTo>
                  <a:cubicBezTo>
                    <a:pt x="25619" y="2469"/>
                    <a:pt x="25452" y="2602"/>
                    <a:pt x="25318" y="2702"/>
                  </a:cubicBezTo>
                  <a:lnTo>
                    <a:pt x="23984" y="3970"/>
                  </a:lnTo>
                  <a:lnTo>
                    <a:pt x="23851" y="4103"/>
                  </a:lnTo>
                  <a:cubicBezTo>
                    <a:pt x="20982" y="6705"/>
                    <a:pt x="21149" y="7372"/>
                    <a:pt x="18914" y="7372"/>
                  </a:cubicBezTo>
                  <a:cubicBezTo>
                    <a:pt x="17780" y="7372"/>
                    <a:pt x="16746" y="7506"/>
                    <a:pt x="15845" y="7839"/>
                  </a:cubicBezTo>
                  <a:cubicBezTo>
                    <a:pt x="15812" y="7872"/>
                    <a:pt x="15745" y="7872"/>
                    <a:pt x="15678" y="7939"/>
                  </a:cubicBezTo>
                  <a:cubicBezTo>
                    <a:pt x="14844" y="8273"/>
                    <a:pt x="14244" y="8840"/>
                    <a:pt x="13910" y="9707"/>
                  </a:cubicBezTo>
                  <a:cubicBezTo>
                    <a:pt x="13155" y="11579"/>
                    <a:pt x="12335" y="12610"/>
                    <a:pt x="10687" y="12610"/>
                  </a:cubicBezTo>
                  <a:cubicBezTo>
                    <a:pt x="10661" y="12610"/>
                    <a:pt x="10635" y="12610"/>
                    <a:pt x="10608" y="12609"/>
                  </a:cubicBezTo>
                  <a:cubicBezTo>
                    <a:pt x="10374" y="12609"/>
                    <a:pt x="10108" y="12542"/>
                    <a:pt x="9907" y="12509"/>
                  </a:cubicBezTo>
                  <a:cubicBezTo>
                    <a:pt x="9209" y="12373"/>
                    <a:pt x="8714" y="12102"/>
                    <a:pt x="8140" y="12102"/>
                  </a:cubicBezTo>
                  <a:cubicBezTo>
                    <a:pt x="7727" y="12102"/>
                    <a:pt x="7272" y="12243"/>
                    <a:pt x="6672" y="12676"/>
                  </a:cubicBezTo>
                  <a:cubicBezTo>
                    <a:pt x="5004" y="13943"/>
                    <a:pt x="4904" y="14877"/>
                    <a:pt x="4904" y="14877"/>
                  </a:cubicBezTo>
                  <a:cubicBezTo>
                    <a:pt x="4904" y="14877"/>
                    <a:pt x="4044" y="13244"/>
                    <a:pt x="2909" y="13244"/>
                  </a:cubicBezTo>
                  <a:cubicBezTo>
                    <a:pt x="2820" y="13244"/>
                    <a:pt x="2728" y="13254"/>
                    <a:pt x="2636" y="13276"/>
                  </a:cubicBezTo>
                  <a:cubicBezTo>
                    <a:pt x="2169" y="13376"/>
                    <a:pt x="1668" y="14044"/>
                    <a:pt x="1268" y="15111"/>
                  </a:cubicBezTo>
                  <a:cubicBezTo>
                    <a:pt x="1235" y="15278"/>
                    <a:pt x="1135" y="15445"/>
                    <a:pt x="1101" y="15611"/>
                  </a:cubicBezTo>
                  <a:cubicBezTo>
                    <a:pt x="601" y="16979"/>
                    <a:pt x="267" y="18847"/>
                    <a:pt x="100" y="21049"/>
                  </a:cubicBezTo>
                  <a:cubicBezTo>
                    <a:pt x="67" y="21782"/>
                    <a:pt x="0" y="22516"/>
                    <a:pt x="0" y="23317"/>
                  </a:cubicBezTo>
                  <a:cubicBezTo>
                    <a:pt x="0" y="24184"/>
                    <a:pt x="67" y="25185"/>
                    <a:pt x="234" y="26319"/>
                  </a:cubicBezTo>
                  <a:cubicBezTo>
                    <a:pt x="934" y="31790"/>
                    <a:pt x="3269" y="39662"/>
                    <a:pt x="5371" y="45366"/>
                  </a:cubicBezTo>
                  <a:lnTo>
                    <a:pt x="27653" y="45366"/>
                  </a:lnTo>
                  <a:cubicBezTo>
                    <a:pt x="27086" y="43798"/>
                    <a:pt x="25619" y="41830"/>
                    <a:pt x="21816" y="39462"/>
                  </a:cubicBezTo>
                  <a:cubicBezTo>
                    <a:pt x="19748" y="38127"/>
                    <a:pt x="18080" y="36460"/>
                    <a:pt x="16779" y="34725"/>
                  </a:cubicBezTo>
                  <a:cubicBezTo>
                    <a:pt x="14978" y="32390"/>
                    <a:pt x="13844" y="30055"/>
                    <a:pt x="13176" y="28787"/>
                  </a:cubicBezTo>
                  <a:cubicBezTo>
                    <a:pt x="12076" y="26519"/>
                    <a:pt x="12242" y="25185"/>
                    <a:pt x="13443" y="24184"/>
                  </a:cubicBezTo>
                  <a:cubicBezTo>
                    <a:pt x="14577" y="23283"/>
                    <a:pt x="18847" y="21649"/>
                    <a:pt x="22116" y="21516"/>
                  </a:cubicBezTo>
                  <a:lnTo>
                    <a:pt x="22950" y="21516"/>
                  </a:lnTo>
                  <a:cubicBezTo>
                    <a:pt x="23584" y="21549"/>
                    <a:pt x="24184" y="21649"/>
                    <a:pt x="24885" y="21716"/>
                  </a:cubicBezTo>
                  <a:cubicBezTo>
                    <a:pt x="25952" y="21882"/>
                    <a:pt x="27053" y="22049"/>
                    <a:pt x="27987" y="22283"/>
                  </a:cubicBezTo>
                  <a:cubicBezTo>
                    <a:pt x="29088" y="22483"/>
                    <a:pt x="29988" y="22683"/>
                    <a:pt x="30489" y="22816"/>
                  </a:cubicBezTo>
                  <a:cubicBezTo>
                    <a:pt x="30722" y="22850"/>
                    <a:pt x="30822" y="22883"/>
                    <a:pt x="30856" y="22883"/>
                  </a:cubicBezTo>
                  <a:cubicBezTo>
                    <a:pt x="30656" y="22783"/>
                    <a:pt x="26986" y="20782"/>
                    <a:pt x="26920" y="13343"/>
                  </a:cubicBezTo>
                  <a:cubicBezTo>
                    <a:pt x="26853" y="11709"/>
                    <a:pt x="26920" y="10141"/>
                    <a:pt x="26986" y="8540"/>
                  </a:cubicBezTo>
                  <a:cubicBezTo>
                    <a:pt x="27153" y="6138"/>
                    <a:pt x="27487" y="3669"/>
                    <a:pt x="27987" y="1268"/>
                  </a:cubicBezTo>
                  <a:cubicBezTo>
                    <a:pt x="28087" y="834"/>
                    <a:pt x="28187" y="434"/>
                    <a:pt x="28287" y="0"/>
                  </a:cubicBezTo>
                  <a:close/>
                </a:path>
              </a:pathLst>
            </a:custGeom>
            <a:solidFill>
              <a:schemeClr val="accent2"/>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825025" y="1374300"/>
              <a:ext cx="161800" cy="762250"/>
            </a:xfrm>
            <a:custGeom>
              <a:rect b="b" l="l" r="r" t="t"/>
              <a:pathLst>
                <a:path extrusionOk="0" fill="none" h="30490" w="6472">
                  <a:moveTo>
                    <a:pt x="6472" y="30489"/>
                  </a:moveTo>
                  <a:cubicBezTo>
                    <a:pt x="5938" y="29622"/>
                    <a:pt x="5438" y="28688"/>
                    <a:pt x="4937" y="27754"/>
                  </a:cubicBezTo>
                  <a:lnTo>
                    <a:pt x="4937" y="27754"/>
                  </a:lnTo>
                  <a:cubicBezTo>
                    <a:pt x="3436" y="24819"/>
                    <a:pt x="2235" y="21650"/>
                    <a:pt x="1435" y="18481"/>
                  </a:cubicBezTo>
                  <a:lnTo>
                    <a:pt x="1435" y="18481"/>
                  </a:lnTo>
                  <a:cubicBezTo>
                    <a:pt x="1268" y="17747"/>
                    <a:pt x="1101" y="16980"/>
                    <a:pt x="934" y="16279"/>
                  </a:cubicBezTo>
                  <a:lnTo>
                    <a:pt x="934" y="16279"/>
                  </a:lnTo>
                  <a:cubicBezTo>
                    <a:pt x="834" y="15912"/>
                    <a:pt x="801" y="15579"/>
                    <a:pt x="734" y="15178"/>
                  </a:cubicBezTo>
                  <a:cubicBezTo>
                    <a:pt x="567" y="14278"/>
                    <a:pt x="467" y="13410"/>
                    <a:pt x="401" y="12510"/>
                  </a:cubicBezTo>
                  <a:cubicBezTo>
                    <a:pt x="0" y="7806"/>
                    <a:pt x="768" y="4104"/>
                    <a:pt x="1401" y="1969"/>
                  </a:cubicBezTo>
                  <a:cubicBezTo>
                    <a:pt x="1768" y="735"/>
                    <a:pt x="2069" y="1"/>
                    <a:pt x="2069" y="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991800" y="1764575"/>
              <a:ext cx="218525" cy="371975"/>
            </a:xfrm>
            <a:custGeom>
              <a:rect b="b" l="l" r="r" t="t"/>
              <a:pathLst>
                <a:path extrusionOk="0" fill="none" h="14879" w="8741">
                  <a:moveTo>
                    <a:pt x="8740" y="14878"/>
                  </a:moveTo>
                  <a:cubicBezTo>
                    <a:pt x="7806" y="14144"/>
                    <a:pt x="6939" y="13311"/>
                    <a:pt x="6139" y="12310"/>
                  </a:cubicBezTo>
                  <a:cubicBezTo>
                    <a:pt x="3737" y="9308"/>
                    <a:pt x="2102" y="5905"/>
                    <a:pt x="1168" y="3504"/>
                  </a:cubicBezTo>
                  <a:cubicBezTo>
                    <a:pt x="334" y="1435"/>
                    <a:pt x="1" y="1"/>
                    <a:pt x="1" y="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943450" y="1569450"/>
              <a:ext cx="93425" cy="246025"/>
            </a:xfrm>
            <a:custGeom>
              <a:rect b="b" l="l" r="r" t="t"/>
              <a:pathLst>
                <a:path extrusionOk="0" fill="none" h="9841" w="3737">
                  <a:moveTo>
                    <a:pt x="701" y="0"/>
                  </a:moveTo>
                  <a:cubicBezTo>
                    <a:pt x="701" y="0"/>
                    <a:pt x="0" y="2235"/>
                    <a:pt x="1668" y="5805"/>
                  </a:cubicBezTo>
                  <a:cubicBezTo>
                    <a:pt x="3336" y="9407"/>
                    <a:pt x="3736" y="9841"/>
                    <a:pt x="3736" y="984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1021000" y="1608650"/>
              <a:ext cx="64225" cy="83400"/>
            </a:xfrm>
            <a:custGeom>
              <a:rect b="b" l="l" r="r" t="t"/>
              <a:pathLst>
                <a:path extrusionOk="0" fill="none" h="3336" w="2569">
                  <a:moveTo>
                    <a:pt x="2569" y="0"/>
                  </a:moveTo>
                  <a:cubicBezTo>
                    <a:pt x="1501" y="934"/>
                    <a:pt x="634" y="2068"/>
                    <a:pt x="0" y="3336"/>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1269500" y="1063250"/>
              <a:ext cx="128450" cy="481200"/>
            </a:xfrm>
            <a:custGeom>
              <a:rect b="b" l="l" r="r" t="t"/>
              <a:pathLst>
                <a:path extrusionOk="0" h="19248" w="5138">
                  <a:moveTo>
                    <a:pt x="5138" y="1"/>
                  </a:moveTo>
                  <a:lnTo>
                    <a:pt x="3370" y="1635"/>
                  </a:lnTo>
                  <a:cubicBezTo>
                    <a:pt x="3236" y="2669"/>
                    <a:pt x="3003" y="3703"/>
                    <a:pt x="2703" y="4737"/>
                  </a:cubicBezTo>
                  <a:cubicBezTo>
                    <a:pt x="1235" y="9708"/>
                    <a:pt x="1" y="14678"/>
                    <a:pt x="635" y="17079"/>
                  </a:cubicBezTo>
                  <a:cubicBezTo>
                    <a:pt x="768" y="17813"/>
                    <a:pt x="1102" y="18480"/>
                    <a:pt x="1535" y="19081"/>
                  </a:cubicBezTo>
                  <a:cubicBezTo>
                    <a:pt x="1802" y="19048"/>
                    <a:pt x="2036" y="19048"/>
                    <a:pt x="2336" y="19048"/>
                  </a:cubicBezTo>
                  <a:cubicBezTo>
                    <a:pt x="2970" y="19081"/>
                    <a:pt x="3637" y="19148"/>
                    <a:pt x="4304" y="19248"/>
                  </a:cubicBezTo>
                  <a:cubicBezTo>
                    <a:pt x="3203" y="18814"/>
                    <a:pt x="2369" y="17847"/>
                    <a:pt x="2169" y="16679"/>
                  </a:cubicBezTo>
                  <a:cubicBezTo>
                    <a:pt x="1535" y="14344"/>
                    <a:pt x="3470" y="7906"/>
                    <a:pt x="4237" y="5171"/>
                  </a:cubicBezTo>
                  <a:cubicBezTo>
                    <a:pt x="4737" y="3503"/>
                    <a:pt x="5038" y="1735"/>
                    <a:pt x="513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59775" y="762950"/>
              <a:ext cx="680500" cy="1373600"/>
            </a:xfrm>
            <a:custGeom>
              <a:rect b="b" l="l" r="r" t="t"/>
              <a:pathLst>
                <a:path extrusionOk="0" h="54944" w="27220">
                  <a:moveTo>
                    <a:pt x="14714" y="0"/>
                  </a:moveTo>
                  <a:cubicBezTo>
                    <a:pt x="13319" y="0"/>
                    <a:pt x="11677" y="419"/>
                    <a:pt x="10108" y="1472"/>
                  </a:cubicBezTo>
                  <a:cubicBezTo>
                    <a:pt x="9374" y="1905"/>
                    <a:pt x="8707" y="2506"/>
                    <a:pt x="8106" y="3206"/>
                  </a:cubicBezTo>
                  <a:cubicBezTo>
                    <a:pt x="8006" y="3273"/>
                    <a:pt x="7939" y="3406"/>
                    <a:pt x="7839" y="3506"/>
                  </a:cubicBezTo>
                  <a:cubicBezTo>
                    <a:pt x="4937" y="6909"/>
                    <a:pt x="5204" y="8877"/>
                    <a:pt x="4003" y="10211"/>
                  </a:cubicBezTo>
                  <a:cubicBezTo>
                    <a:pt x="2769" y="11579"/>
                    <a:pt x="0" y="13347"/>
                    <a:pt x="1668" y="16015"/>
                  </a:cubicBezTo>
                  <a:cubicBezTo>
                    <a:pt x="1768" y="16182"/>
                    <a:pt x="1868" y="16349"/>
                    <a:pt x="1969" y="16449"/>
                  </a:cubicBezTo>
                  <a:cubicBezTo>
                    <a:pt x="2035" y="16583"/>
                    <a:pt x="2102" y="16683"/>
                    <a:pt x="2169" y="16749"/>
                  </a:cubicBezTo>
                  <a:cubicBezTo>
                    <a:pt x="2202" y="16849"/>
                    <a:pt x="2302" y="16883"/>
                    <a:pt x="2335" y="16949"/>
                  </a:cubicBezTo>
                  <a:cubicBezTo>
                    <a:pt x="2502" y="17183"/>
                    <a:pt x="2669" y="17383"/>
                    <a:pt x="2869" y="17550"/>
                  </a:cubicBezTo>
                  <a:cubicBezTo>
                    <a:pt x="2936" y="17550"/>
                    <a:pt x="2936" y="17583"/>
                    <a:pt x="2969" y="17583"/>
                  </a:cubicBezTo>
                  <a:cubicBezTo>
                    <a:pt x="3036" y="17683"/>
                    <a:pt x="3169" y="17750"/>
                    <a:pt x="3269" y="17850"/>
                  </a:cubicBezTo>
                  <a:cubicBezTo>
                    <a:pt x="4837" y="19218"/>
                    <a:pt x="6839" y="19852"/>
                    <a:pt x="8773" y="20118"/>
                  </a:cubicBezTo>
                  <a:cubicBezTo>
                    <a:pt x="11375" y="20552"/>
                    <a:pt x="15145" y="23721"/>
                    <a:pt x="15979" y="27223"/>
                  </a:cubicBezTo>
                  <a:cubicBezTo>
                    <a:pt x="16812" y="30726"/>
                    <a:pt x="15778" y="34862"/>
                    <a:pt x="14144" y="38198"/>
                  </a:cubicBezTo>
                  <a:cubicBezTo>
                    <a:pt x="12509" y="41534"/>
                    <a:pt x="8006" y="45937"/>
                    <a:pt x="6639" y="52742"/>
                  </a:cubicBezTo>
                  <a:cubicBezTo>
                    <a:pt x="6472" y="53476"/>
                    <a:pt x="6372" y="54243"/>
                    <a:pt x="6372" y="54943"/>
                  </a:cubicBezTo>
                  <a:lnTo>
                    <a:pt x="14978" y="54943"/>
                  </a:lnTo>
                  <a:cubicBezTo>
                    <a:pt x="16879" y="49406"/>
                    <a:pt x="18680" y="42935"/>
                    <a:pt x="20715" y="38065"/>
                  </a:cubicBezTo>
                  <a:cubicBezTo>
                    <a:pt x="20782" y="37931"/>
                    <a:pt x="20815" y="37864"/>
                    <a:pt x="20849" y="37731"/>
                  </a:cubicBezTo>
                  <a:cubicBezTo>
                    <a:pt x="21649" y="35896"/>
                    <a:pt x="22683" y="33695"/>
                    <a:pt x="23651" y="31593"/>
                  </a:cubicBezTo>
                  <a:cubicBezTo>
                    <a:pt x="24618" y="29558"/>
                    <a:pt x="25519" y="27657"/>
                    <a:pt x="26152" y="26356"/>
                  </a:cubicBezTo>
                  <a:lnTo>
                    <a:pt x="27020" y="24588"/>
                  </a:lnTo>
                  <a:cubicBezTo>
                    <a:pt x="27020" y="24588"/>
                    <a:pt x="27120" y="24388"/>
                    <a:pt x="27153" y="24055"/>
                  </a:cubicBezTo>
                  <a:cubicBezTo>
                    <a:pt x="27220" y="23421"/>
                    <a:pt x="27220" y="22353"/>
                    <a:pt x="26386" y="21753"/>
                  </a:cubicBezTo>
                  <a:cubicBezTo>
                    <a:pt x="26083" y="21509"/>
                    <a:pt x="25778" y="21418"/>
                    <a:pt x="25491" y="21418"/>
                  </a:cubicBezTo>
                  <a:cubicBezTo>
                    <a:pt x="24641" y="21418"/>
                    <a:pt x="23951" y="22220"/>
                    <a:pt x="23951" y="22220"/>
                  </a:cubicBezTo>
                  <a:cubicBezTo>
                    <a:pt x="23851" y="22120"/>
                    <a:pt x="23784" y="22086"/>
                    <a:pt x="23684" y="22053"/>
                  </a:cubicBezTo>
                  <a:cubicBezTo>
                    <a:pt x="22717" y="21419"/>
                    <a:pt x="21983" y="20519"/>
                    <a:pt x="21482" y="19485"/>
                  </a:cubicBezTo>
                  <a:cubicBezTo>
                    <a:pt x="20482" y="17416"/>
                    <a:pt x="21683" y="16149"/>
                    <a:pt x="19348" y="13213"/>
                  </a:cubicBezTo>
                  <a:cubicBezTo>
                    <a:pt x="17013" y="10311"/>
                    <a:pt x="15545" y="9411"/>
                    <a:pt x="16145" y="6675"/>
                  </a:cubicBezTo>
                  <a:cubicBezTo>
                    <a:pt x="16712" y="3907"/>
                    <a:pt x="19214" y="1905"/>
                    <a:pt x="17446" y="704"/>
                  </a:cubicBezTo>
                  <a:cubicBezTo>
                    <a:pt x="16806" y="273"/>
                    <a:pt x="15840" y="0"/>
                    <a:pt x="14714" y="0"/>
                  </a:cubicBezTo>
                  <a:close/>
                </a:path>
              </a:pathLst>
            </a:custGeom>
            <a:solidFill>
              <a:schemeClr val="accent2"/>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339675" y="1305100"/>
              <a:ext cx="89250" cy="291900"/>
            </a:xfrm>
            <a:custGeom>
              <a:rect b="b" l="l" r="r" t="t"/>
              <a:pathLst>
                <a:path extrusionOk="0" fill="none" h="11676" w="3570">
                  <a:moveTo>
                    <a:pt x="2369" y="0"/>
                  </a:moveTo>
                  <a:cubicBezTo>
                    <a:pt x="2369" y="0"/>
                    <a:pt x="3570" y="134"/>
                    <a:pt x="2903" y="3169"/>
                  </a:cubicBezTo>
                  <a:cubicBezTo>
                    <a:pt x="2235" y="6205"/>
                    <a:pt x="1" y="11675"/>
                    <a:pt x="1" y="11675"/>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193750" y="1549425"/>
              <a:ext cx="195975" cy="587125"/>
            </a:xfrm>
            <a:custGeom>
              <a:rect b="b" l="l" r="r" t="t"/>
              <a:pathLst>
                <a:path extrusionOk="0" fill="none" h="23485" w="7839">
                  <a:moveTo>
                    <a:pt x="0" y="23484"/>
                  </a:moveTo>
                  <a:cubicBezTo>
                    <a:pt x="1034" y="18781"/>
                    <a:pt x="3069" y="13277"/>
                    <a:pt x="4803" y="8307"/>
                  </a:cubicBezTo>
                  <a:cubicBezTo>
                    <a:pt x="6872" y="2302"/>
                    <a:pt x="7839" y="1"/>
                    <a:pt x="7839" y="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369700" y="1330950"/>
              <a:ext cx="177650" cy="521225"/>
            </a:xfrm>
            <a:custGeom>
              <a:rect b="b" l="l" r="r" t="t"/>
              <a:pathLst>
                <a:path extrusionOk="0" fill="none" h="20849" w="7106">
                  <a:moveTo>
                    <a:pt x="7105" y="0"/>
                  </a:moveTo>
                  <a:cubicBezTo>
                    <a:pt x="7105" y="0"/>
                    <a:pt x="7105" y="1134"/>
                    <a:pt x="4303" y="6939"/>
                  </a:cubicBezTo>
                  <a:cubicBezTo>
                    <a:pt x="1501" y="12709"/>
                    <a:pt x="100" y="17479"/>
                    <a:pt x="0" y="20849"/>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1"/>
            <p:cNvSpPr/>
            <p:nvPr/>
          </p:nvSpPr>
          <p:spPr>
            <a:xfrm>
              <a:off x="-9750" y="838250"/>
              <a:ext cx="379475" cy="371800"/>
            </a:xfrm>
            <a:custGeom>
              <a:rect b="b" l="l" r="r" t="t"/>
              <a:pathLst>
                <a:path extrusionOk="0" h="14872" w="15179">
                  <a:moveTo>
                    <a:pt x="11405" y="0"/>
                  </a:moveTo>
                  <a:cubicBezTo>
                    <a:pt x="10707" y="0"/>
                    <a:pt x="10028" y="166"/>
                    <a:pt x="9441" y="595"/>
                  </a:cubicBezTo>
                  <a:cubicBezTo>
                    <a:pt x="8207" y="1495"/>
                    <a:pt x="7773" y="2729"/>
                    <a:pt x="7306" y="3997"/>
                  </a:cubicBezTo>
                  <a:cubicBezTo>
                    <a:pt x="6872" y="5165"/>
                    <a:pt x="6439" y="6332"/>
                    <a:pt x="5338" y="7366"/>
                  </a:cubicBezTo>
                  <a:cubicBezTo>
                    <a:pt x="4938" y="7766"/>
                    <a:pt x="4471" y="8167"/>
                    <a:pt x="3970" y="8567"/>
                  </a:cubicBezTo>
                  <a:cubicBezTo>
                    <a:pt x="2503" y="9801"/>
                    <a:pt x="801" y="11202"/>
                    <a:pt x="1" y="13504"/>
                  </a:cubicBezTo>
                  <a:cubicBezTo>
                    <a:pt x="368" y="14004"/>
                    <a:pt x="801" y="14471"/>
                    <a:pt x="1302" y="14871"/>
                  </a:cubicBezTo>
                  <a:cubicBezTo>
                    <a:pt x="1669" y="12470"/>
                    <a:pt x="3270" y="11169"/>
                    <a:pt x="4971" y="9801"/>
                  </a:cubicBezTo>
                  <a:cubicBezTo>
                    <a:pt x="5471" y="9368"/>
                    <a:pt x="5972" y="8967"/>
                    <a:pt x="6472" y="8500"/>
                  </a:cubicBezTo>
                  <a:cubicBezTo>
                    <a:pt x="7806" y="7233"/>
                    <a:pt x="8340" y="5798"/>
                    <a:pt x="8807" y="4531"/>
                  </a:cubicBezTo>
                  <a:cubicBezTo>
                    <a:pt x="9207" y="3463"/>
                    <a:pt x="9541" y="2496"/>
                    <a:pt x="10375" y="1895"/>
                  </a:cubicBezTo>
                  <a:cubicBezTo>
                    <a:pt x="10647" y="1699"/>
                    <a:pt x="10994" y="1618"/>
                    <a:pt x="11381" y="1618"/>
                  </a:cubicBezTo>
                  <a:cubicBezTo>
                    <a:pt x="12373" y="1618"/>
                    <a:pt x="13624" y="2149"/>
                    <a:pt x="14511" y="2629"/>
                  </a:cubicBezTo>
                  <a:cubicBezTo>
                    <a:pt x="14711" y="2129"/>
                    <a:pt x="14945" y="1662"/>
                    <a:pt x="15178" y="1162"/>
                  </a:cubicBezTo>
                  <a:cubicBezTo>
                    <a:pt x="14207" y="632"/>
                    <a:pt x="12769" y="0"/>
                    <a:pt x="114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1660625" y="795150"/>
              <a:ext cx="55050" cy="75000"/>
            </a:xfrm>
            <a:custGeom>
              <a:rect b="b" l="l" r="r" t="t"/>
              <a:pathLst>
                <a:path extrusionOk="0" h="3000" w="2202">
                  <a:moveTo>
                    <a:pt x="1658" y="1"/>
                  </a:moveTo>
                  <a:cubicBezTo>
                    <a:pt x="1530" y="1"/>
                    <a:pt x="1386" y="41"/>
                    <a:pt x="1234" y="117"/>
                  </a:cubicBezTo>
                  <a:cubicBezTo>
                    <a:pt x="1234" y="117"/>
                    <a:pt x="0" y="2018"/>
                    <a:pt x="100" y="2385"/>
                  </a:cubicBezTo>
                  <a:cubicBezTo>
                    <a:pt x="202" y="2664"/>
                    <a:pt x="476" y="3000"/>
                    <a:pt x="719" y="3000"/>
                  </a:cubicBezTo>
                  <a:cubicBezTo>
                    <a:pt x="796" y="3000"/>
                    <a:pt x="870" y="2966"/>
                    <a:pt x="934" y="2886"/>
                  </a:cubicBezTo>
                  <a:cubicBezTo>
                    <a:pt x="1234" y="2552"/>
                    <a:pt x="2202" y="1184"/>
                    <a:pt x="2168" y="584"/>
                  </a:cubicBezTo>
                  <a:cubicBezTo>
                    <a:pt x="2123" y="178"/>
                    <a:pt x="1926" y="1"/>
                    <a:pt x="1658"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1685625" y="819100"/>
              <a:ext cx="48400" cy="65725"/>
            </a:xfrm>
            <a:custGeom>
              <a:rect b="b" l="l" r="r" t="t"/>
              <a:pathLst>
                <a:path extrusionOk="0" h="2629" w="1936">
                  <a:moveTo>
                    <a:pt x="1480" y="0"/>
                  </a:moveTo>
                  <a:cubicBezTo>
                    <a:pt x="1369" y="0"/>
                    <a:pt x="1240" y="41"/>
                    <a:pt x="1102" y="126"/>
                  </a:cubicBezTo>
                  <a:cubicBezTo>
                    <a:pt x="1102" y="126"/>
                    <a:pt x="1" y="1794"/>
                    <a:pt x="101" y="2094"/>
                  </a:cubicBezTo>
                  <a:cubicBezTo>
                    <a:pt x="208" y="2308"/>
                    <a:pt x="464" y="2628"/>
                    <a:pt x="682" y="2628"/>
                  </a:cubicBezTo>
                  <a:cubicBezTo>
                    <a:pt x="736" y="2628"/>
                    <a:pt x="788" y="2608"/>
                    <a:pt x="835" y="2561"/>
                  </a:cubicBezTo>
                  <a:cubicBezTo>
                    <a:pt x="1035" y="2295"/>
                    <a:pt x="1936" y="1060"/>
                    <a:pt x="1902" y="527"/>
                  </a:cubicBezTo>
                  <a:cubicBezTo>
                    <a:pt x="1880" y="186"/>
                    <a:pt x="1718" y="0"/>
                    <a:pt x="1480" y="0"/>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1631425" y="764775"/>
              <a:ext cx="66750" cy="86775"/>
            </a:xfrm>
            <a:custGeom>
              <a:rect b="b" l="l" r="r" t="t"/>
              <a:pathLst>
                <a:path extrusionOk="0" h="3471" w="2670">
                  <a:moveTo>
                    <a:pt x="1942" y="0"/>
                  </a:moveTo>
                  <a:cubicBezTo>
                    <a:pt x="1808" y="0"/>
                    <a:pt x="1659" y="43"/>
                    <a:pt x="1502" y="131"/>
                  </a:cubicBezTo>
                  <a:cubicBezTo>
                    <a:pt x="1502" y="131"/>
                    <a:pt x="1" y="2333"/>
                    <a:pt x="201" y="2766"/>
                  </a:cubicBezTo>
                  <a:cubicBezTo>
                    <a:pt x="353" y="3070"/>
                    <a:pt x="659" y="3470"/>
                    <a:pt x="928" y="3470"/>
                  </a:cubicBezTo>
                  <a:cubicBezTo>
                    <a:pt x="1014" y="3470"/>
                    <a:pt x="1096" y="3430"/>
                    <a:pt x="1168" y="3333"/>
                  </a:cubicBezTo>
                  <a:cubicBezTo>
                    <a:pt x="1435" y="2966"/>
                    <a:pt x="2669" y="1299"/>
                    <a:pt x="2569" y="665"/>
                  </a:cubicBezTo>
                  <a:cubicBezTo>
                    <a:pt x="2499" y="241"/>
                    <a:pt x="2262" y="0"/>
                    <a:pt x="1942" y="0"/>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1603075" y="740975"/>
              <a:ext cx="66750" cy="86850"/>
            </a:xfrm>
            <a:custGeom>
              <a:rect b="b" l="l" r="r" t="t"/>
              <a:pathLst>
                <a:path extrusionOk="0" h="3474" w="2670">
                  <a:moveTo>
                    <a:pt x="1939" y="1"/>
                  </a:moveTo>
                  <a:cubicBezTo>
                    <a:pt x="1804" y="1"/>
                    <a:pt x="1656" y="39"/>
                    <a:pt x="1502" y="116"/>
                  </a:cubicBezTo>
                  <a:cubicBezTo>
                    <a:pt x="1502" y="116"/>
                    <a:pt x="1" y="2351"/>
                    <a:pt x="201" y="2751"/>
                  </a:cubicBezTo>
                  <a:cubicBezTo>
                    <a:pt x="354" y="3083"/>
                    <a:pt x="664" y="3474"/>
                    <a:pt x="935" y="3474"/>
                  </a:cubicBezTo>
                  <a:cubicBezTo>
                    <a:pt x="1018" y="3474"/>
                    <a:pt x="1098" y="3437"/>
                    <a:pt x="1168" y="3351"/>
                  </a:cubicBezTo>
                  <a:cubicBezTo>
                    <a:pt x="1468" y="2951"/>
                    <a:pt x="2669" y="1283"/>
                    <a:pt x="2569" y="683"/>
                  </a:cubicBezTo>
                  <a:cubicBezTo>
                    <a:pt x="2522" y="232"/>
                    <a:pt x="2272" y="1"/>
                    <a:pt x="1939" y="1"/>
                  </a:cubicBezTo>
                  <a:close/>
                </a:path>
              </a:pathLst>
            </a:custGeom>
            <a:solidFill>
              <a:srgbClr val="F6B26B"/>
            </a:solid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1573050" y="773875"/>
              <a:ext cx="113450" cy="120950"/>
            </a:xfrm>
            <a:custGeom>
              <a:rect b="b" l="l" r="r" t="t"/>
              <a:pathLst>
                <a:path extrusionOk="0" h="4838" w="4538">
                  <a:moveTo>
                    <a:pt x="1935" y="1"/>
                  </a:moveTo>
                  <a:cubicBezTo>
                    <a:pt x="1602" y="1"/>
                    <a:pt x="1" y="4137"/>
                    <a:pt x="1" y="4137"/>
                  </a:cubicBezTo>
                  <a:lnTo>
                    <a:pt x="868" y="4837"/>
                  </a:lnTo>
                  <a:cubicBezTo>
                    <a:pt x="868" y="4837"/>
                    <a:pt x="1468" y="4771"/>
                    <a:pt x="2269" y="3903"/>
                  </a:cubicBezTo>
                  <a:cubicBezTo>
                    <a:pt x="3070" y="3003"/>
                    <a:pt x="2536" y="1769"/>
                    <a:pt x="2536" y="1769"/>
                  </a:cubicBezTo>
                  <a:lnTo>
                    <a:pt x="2536" y="1769"/>
                  </a:lnTo>
                  <a:cubicBezTo>
                    <a:pt x="2536" y="1769"/>
                    <a:pt x="3517" y="2346"/>
                    <a:pt x="3950" y="2346"/>
                  </a:cubicBezTo>
                  <a:cubicBezTo>
                    <a:pt x="3982" y="2346"/>
                    <a:pt x="4011" y="2343"/>
                    <a:pt x="4037" y="2336"/>
                  </a:cubicBezTo>
                  <a:cubicBezTo>
                    <a:pt x="4404" y="2269"/>
                    <a:pt x="4537" y="2236"/>
                    <a:pt x="4404" y="1668"/>
                  </a:cubicBezTo>
                  <a:cubicBezTo>
                    <a:pt x="4270" y="1135"/>
                    <a:pt x="2269" y="1"/>
                    <a:pt x="1935" y="1"/>
                  </a:cubicBezTo>
                  <a:close/>
                </a:path>
              </a:pathLst>
            </a:cu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1573050" y="773875"/>
              <a:ext cx="113450" cy="120950"/>
            </a:xfrm>
            <a:custGeom>
              <a:rect b="b" l="l" r="r" t="t"/>
              <a:pathLst>
                <a:path extrusionOk="0" fill="none" h="4838" w="4538">
                  <a:moveTo>
                    <a:pt x="1" y="4137"/>
                  </a:moveTo>
                  <a:cubicBezTo>
                    <a:pt x="1" y="4137"/>
                    <a:pt x="1602" y="1"/>
                    <a:pt x="1935" y="1"/>
                  </a:cubicBezTo>
                  <a:cubicBezTo>
                    <a:pt x="2269" y="1"/>
                    <a:pt x="4270" y="1135"/>
                    <a:pt x="4404" y="1668"/>
                  </a:cubicBezTo>
                  <a:cubicBezTo>
                    <a:pt x="4537" y="2236"/>
                    <a:pt x="4404" y="2269"/>
                    <a:pt x="4037" y="2336"/>
                  </a:cubicBezTo>
                  <a:cubicBezTo>
                    <a:pt x="3670" y="2436"/>
                    <a:pt x="2536" y="1769"/>
                    <a:pt x="2536" y="1769"/>
                  </a:cubicBezTo>
                  <a:cubicBezTo>
                    <a:pt x="2536" y="1769"/>
                    <a:pt x="3070" y="3003"/>
                    <a:pt x="2269" y="3903"/>
                  </a:cubicBezTo>
                  <a:cubicBezTo>
                    <a:pt x="1468" y="4771"/>
                    <a:pt x="868" y="4837"/>
                    <a:pt x="868" y="4837"/>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1" name="Google Shape;761;p31"/>
          <p:cNvSpPr/>
          <p:nvPr/>
        </p:nvSpPr>
        <p:spPr>
          <a:xfrm>
            <a:off x="863163" y="2439577"/>
            <a:ext cx="7417626" cy="1697450"/>
          </a:xfrm>
          <a:custGeom>
            <a:rect b="b" l="l" r="r" t="t"/>
            <a:pathLst>
              <a:path extrusionOk="0" h="34909" w="44393">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txBox="1"/>
          <p:nvPr>
            <p:ph type="ctrTitle"/>
          </p:nvPr>
        </p:nvSpPr>
        <p:spPr>
          <a:xfrm>
            <a:off x="572675" y="2571738"/>
            <a:ext cx="7998600" cy="79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Personal Statements</a:t>
            </a:r>
            <a:endParaRPr/>
          </a:p>
        </p:txBody>
      </p:sp>
      <p:sp>
        <p:nvSpPr>
          <p:cNvPr id="763" name="Google Shape;763;p31"/>
          <p:cNvSpPr txBox="1"/>
          <p:nvPr>
            <p:ph idx="1" type="subTitle"/>
          </p:nvPr>
        </p:nvSpPr>
        <p:spPr>
          <a:xfrm>
            <a:off x="713225" y="3235481"/>
            <a:ext cx="7717500" cy="62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Ankith Rao, Rowan-Virtua SOM OMS-1 for RISE Philadelphia</a:t>
            </a:r>
            <a:endParaRPr/>
          </a:p>
          <a:p>
            <a:pPr indent="0" lvl="0" marL="0" rtl="0" algn="ctr">
              <a:spcBef>
                <a:spcPts val="0"/>
              </a:spcBef>
              <a:spcAft>
                <a:spcPts val="0"/>
              </a:spcAft>
              <a:buNone/>
            </a:pPr>
            <a:r>
              <a:rPr lang="en"/>
              <a:t>Recorded 5/1/23, Adapted from MA’RIFA Seekers &amp; Scholars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40"/>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Structure of Personal Statements</a:t>
            </a:r>
            <a:endParaRPr/>
          </a:p>
        </p:txBody>
      </p:sp>
      <p:sp>
        <p:nvSpPr>
          <p:cNvPr id="824" name="Google Shape;824;p40"/>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Intro and hook</a:t>
            </a:r>
            <a:endParaRPr sz="1600"/>
          </a:p>
          <a:p>
            <a:pPr indent="-330200" lvl="1" marL="914400" rtl="0" algn="l">
              <a:spcBef>
                <a:spcPts val="0"/>
              </a:spcBef>
              <a:spcAft>
                <a:spcPts val="0"/>
              </a:spcAft>
              <a:buSzPts val="1600"/>
              <a:buAutoNum type="alphaLcPeriod"/>
            </a:pPr>
            <a:r>
              <a:rPr b="1" i="1" lang="en" sz="1600">
                <a:latin typeface="Open Sans"/>
                <a:ea typeface="Open Sans"/>
                <a:cs typeface="Open Sans"/>
                <a:sym typeface="Open Sans"/>
              </a:rPr>
              <a:t>Edgy first sentence</a:t>
            </a:r>
            <a:r>
              <a:rPr i="1" lang="en" sz="1600"/>
              <a:t> </a:t>
            </a:r>
            <a:r>
              <a:rPr lang="en" sz="1600"/>
              <a:t>to make sure the reader can’t stop reading</a:t>
            </a:r>
            <a:endParaRPr sz="1600"/>
          </a:p>
          <a:p>
            <a:pPr indent="-330200" lvl="1" marL="914400" rtl="0" algn="l">
              <a:spcBef>
                <a:spcPts val="0"/>
              </a:spcBef>
              <a:spcAft>
                <a:spcPts val="0"/>
              </a:spcAft>
              <a:buSzPts val="1600"/>
              <a:buAutoNum type="alphaLcPeriod"/>
            </a:pPr>
            <a:r>
              <a:rPr b="1" i="1" lang="en" sz="1600">
                <a:latin typeface="Open Sans"/>
                <a:ea typeface="Open Sans"/>
                <a:cs typeface="Open Sans"/>
                <a:sym typeface="Open Sans"/>
              </a:rPr>
              <a:t>Suspenseful </a:t>
            </a:r>
            <a:r>
              <a:rPr lang="en" sz="1600"/>
              <a:t>- what will happen next?</a:t>
            </a:r>
            <a:endParaRPr sz="1600"/>
          </a:p>
          <a:p>
            <a:pPr indent="-330200" lvl="1" marL="914400" rtl="0" algn="l">
              <a:spcBef>
                <a:spcPts val="0"/>
              </a:spcBef>
              <a:spcAft>
                <a:spcPts val="0"/>
              </a:spcAft>
              <a:buSzPts val="1600"/>
              <a:buAutoNum type="alphaLcPeriod"/>
            </a:pPr>
            <a:r>
              <a:rPr lang="en" sz="1600"/>
              <a:t>You are writing a story about </a:t>
            </a:r>
            <a:r>
              <a:rPr b="1" lang="en" sz="1600">
                <a:latin typeface="Open Sans"/>
                <a:ea typeface="Open Sans"/>
                <a:cs typeface="Open Sans"/>
                <a:sym typeface="Open Sans"/>
              </a:rPr>
              <a:t>your story</a:t>
            </a:r>
            <a:r>
              <a:rPr lang="en" sz="1600"/>
              <a:t>!</a:t>
            </a:r>
            <a:endParaRPr sz="1600"/>
          </a:p>
          <a:p>
            <a:pPr indent="-330200" lvl="0" marL="457200" rtl="0" algn="l">
              <a:spcBef>
                <a:spcPts val="0"/>
              </a:spcBef>
              <a:spcAft>
                <a:spcPts val="0"/>
              </a:spcAft>
              <a:buSzPts val="1600"/>
              <a:buAutoNum type="arabicPeriod"/>
            </a:pPr>
            <a:r>
              <a:rPr lang="en" sz="1600"/>
              <a:t>Any number of body paragraphs that get the point across</a:t>
            </a:r>
            <a:endParaRPr sz="1600"/>
          </a:p>
          <a:p>
            <a:pPr indent="-330200" lvl="1" marL="914400" rtl="0" algn="l">
              <a:spcBef>
                <a:spcPts val="0"/>
              </a:spcBef>
              <a:spcAft>
                <a:spcPts val="0"/>
              </a:spcAft>
              <a:buSzPts val="1600"/>
              <a:buAutoNum type="alphaLcPeriod"/>
            </a:pPr>
            <a:r>
              <a:rPr lang="en" sz="1600"/>
              <a:t>As long as you write </a:t>
            </a:r>
            <a:r>
              <a:rPr b="1" lang="en" sz="1600">
                <a:latin typeface="Open Sans"/>
                <a:ea typeface="Open Sans"/>
                <a:cs typeface="Open Sans"/>
                <a:sym typeface="Open Sans"/>
              </a:rPr>
              <a:t>within the word or character limit!</a:t>
            </a:r>
            <a:endParaRPr b="1" sz="1600">
              <a:latin typeface="Open Sans"/>
              <a:ea typeface="Open Sans"/>
              <a:cs typeface="Open Sans"/>
              <a:sym typeface="Open Sans"/>
            </a:endParaRPr>
          </a:p>
          <a:p>
            <a:pPr indent="-330200" lvl="0" marL="457200" rtl="0" algn="l">
              <a:spcBef>
                <a:spcPts val="0"/>
              </a:spcBef>
              <a:spcAft>
                <a:spcPts val="0"/>
              </a:spcAft>
              <a:buSzPts val="1600"/>
              <a:buAutoNum type="arabicPeriod"/>
            </a:pPr>
            <a:r>
              <a:rPr lang="en" sz="1600"/>
              <a:t>Conclusion</a:t>
            </a:r>
            <a:endParaRPr sz="1600"/>
          </a:p>
          <a:p>
            <a:pPr indent="-330200" lvl="1" marL="914400" rtl="0" algn="l">
              <a:spcBef>
                <a:spcPts val="0"/>
              </a:spcBef>
              <a:spcAft>
                <a:spcPts val="0"/>
              </a:spcAft>
              <a:buSzPts val="1600"/>
              <a:buAutoNum type="alphaLcPeriod"/>
            </a:pPr>
            <a:r>
              <a:rPr lang="en" sz="1600"/>
              <a:t>What is the r</a:t>
            </a:r>
            <a:r>
              <a:rPr b="1" lang="en" sz="1600">
                <a:latin typeface="Open Sans"/>
                <a:ea typeface="Open Sans"/>
                <a:cs typeface="Open Sans"/>
                <a:sym typeface="Open Sans"/>
              </a:rPr>
              <a:t>esolution</a:t>
            </a:r>
            <a:r>
              <a:rPr lang="en" sz="1600"/>
              <a:t> of conflict or main takeaway?</a:t>
            </a:r>
            <a:endParaRPr sz="1600"/>
          </a:p>
          <a:p>
            <a:pPr indent="-330200" lvl="1" marL="914400" rtl="0" algn="l">
              <a:spcBef>
                <a:spcPts val="0"/>
              </a:spcBef>
              <a:spcAft>
                <a:spcPts val="0"/>
              </a:spcAft>
              <a:buSzPts val="1600"/>
              <a:buAutoNum type="alphaLcPeriod"/>
            </a:pPr>
            <a:r>
              <a:rPr lang="en" sz="1600"/>
              <a:t>If the reader didn’t read the rest of the essay, could they still understand what happened?</a:t>
            </a:r>
            <a:endParaRPr sz="1600"/>
          </a:p>
          <a:p>
            <a:pPr indent="-330200" lvl="1" marL="914400" rtl="0" algn="l">
              <a:spcBef>
                <a:spcPts val="0"/>
              </a:spcBef>
              <a:spcAft>
                <a:spcPts val="0"/>
              </a:spcAft>
              <a:buSzPts val="1600"/>
              <a:buAutoNum type="alphaLcPeriod"/>
            </a:pPr>
            <a:r>
              <a:rPr b="1" lang="en" sz="1600">
                <a:latin typeface="Open Sans"/>
                <a:ea typeface="Open Sans"/>
                <a:cs typeface="Open Sans"/>
                <a:sym typeface="Open Sans"/>
              </a:rPr>
              <a:t>TL;DR</a:t>
            </a:r>
            <a:r>
              <a:rPr lang="en" sz="1600"/>
              <a:t> / SPARKNOTES of your essay</a:t>
            </a:r>
            <a:endParaRPr sz="1600"/>
          </a:p>
          <a:p>
            <a:pPr indent="0" lvl="0" marL="0" rtl="0" algn="l">
              <a:spcBef>
                <a:spcPts val="0"/>
              </a:spcBef>
              <a:spcAft>
                <a:spcPts val="0"/>
              </a:spcAft>
              <a:buNone/>
            </a:pPr>
            <a:r>
              <a:rPr lang="en" sz="1600"/>
              <a:t>But n</a:t>
            </a:r>
            <a:r>
              <a:rPr lang="en" sz="1600"/>
              <a:t>o need to stick to a 5 paragraph style!</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41"/>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Roadmap</a:t>
            </a:r>
            <a:endParaRPr/>
          </a:p>
        </p:txBody>
      </p:sp>
      <p:sp>
        <p:nvSpPr>
          <p:cNvPr id="830" name="Google Shape;830;p41"/>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Challenge → choice → outcomes</a:t>
            </a:r>
            <a:endParaRPr b="1" sz="1800"/>
          </a:p>
          <a:p>
            <a:pPr indent="0" lvl="0" marL="0" rtl="0" algn="l">
              <a:lnSpc>
                <a:spcPct val="100000"/>
              </a:lnSpc>
              <a:spcBef>
                <a:spcPts val="1600"/>
              </a:spcBef>
              <a:spcAft>
                <a:spcPts val="0"/>
              </a:spcAft>
              <a:buNone/>
            </a:pPr>
            <a:r>
              <a:t/>
            </a:r>
            <a:endParaRPr sz="1800"/>
          </a:p>
          <a:p>
            <a:pPr indent="0" lvl="0" marL="0" rtl="0" algn="l">
              <a:lnSpc>
                <a:spcPct val="100000"/>
              </a:lnSpc>
              <a:spcBef>
                <a:spcPts val="0"/>
              </a:spcBef>
              <a:spcAft>
                <a:spcPts val="0"/>
              </a:spcAft>
              <a:buNone/>
            </a:pPr>
            <a:r>
              <a:rPr lang="en" sz="1800"/>
              <a:t>What was it a challenge to you? What was challenging?</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 sz="1800"/>
              <a:t>Why did you make that choice? How did you build the courage/hope (or not)? How did it feel to do that?</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 sz="1800"/>
              <a:t>What lessons did you learn? What should the reader learn from this? Emotions to take away?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42"/>
          <p:cNvSpPr/>
          <p:nvPr/>
        </p:nvSpPr>
        <p:spPr>
          <a:xfrm rot="-5400000">
            <a:off x="4654275" y="43725"/>
            <a:ext cx="3102900" cy="58836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2"/>
          <p:cNvSpPr txBox="1"/>
          <p:nvPr>
            <p:ph idx="8" type="title"/>
          </p:nvPr>
        </p:nvSpPr>
        <p:spPr>
          <a:xfrm>
            <a:off x="2531250" y="347875"/>
            <a:ext cx="60030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TIPS AND TRICKS</a:t>
            </a:r>
            <a:endParaRPr/>
          </a:p>
        </p:txBody>
      </p:sp>
      <p:pic>
        <p:nvPicPr>
          <p:cNvPr id="837" name="Google Shape;837;p42"/>
          <p:cNvPicPr preferRelativeResize="0"/>
          <p:nvPr/>
        </p:nvPicPr>
        <p:blipFill rotWithShape="1">
          <a:blip r:embed="rId3">
            <a:alphaModFix amt="45000"/>
          </a:blip>
          <a:srcRect b="11847" l="49576" r="0" t="52776"/>
          <a:stretch/>
        </p:blipFill>
        <p:spPr>
          <a:xfrm>
            <a:off x="4739312" y="1434075"/>
            <a:ext cx="4422475" cy="3102900"/>
          </a:xfrm>
          <a:prstGeom prst="rect">
            <a:avLst/>
          </a:prstGeom>
          <a:noFill/>
          <a:ln>
            <a:noFill/>
          </a:ln>
        </p:spPr>
      </p:pic>
      <p:pic>
        <p:nvPicPr>
          <p:cNvPr id="838" name="Google Shape;838;p42"/>
          <p:cNvPicPr preferRelativeResize="0"/>
          <p:nvPr/>
        </p:nvPicPr>
        <p:blipFill rotWithShape="1">
          <a:blip r:embed="rId4">
            <a:alphaModFix/>
          </a:blip>
          <a:srcRect b="33055" l="34437" r="36931" t="39091"/>
          <a:stretch/>
        </p:blipFill>
        <p:spPr>
          <a:xfrm rot="-8100000">
            <a:off x="2746130" y="1476157"/>
            <a:ext cx="3002061" cy="2920207"/>
          </a:xfrm>
          <a:prstGeom prst="rect">
            <a:avLst/>
          </a:prstGeom>
          <a:noFill/>
          <a:ln>
            <a:noFill/>
          </a:ln>
        </p:spPr>
      </p:pic>
      <p:sp>
        <p:nvSpPr>
          <p:cNvPr id="839" name="Google Shape;839;p42"/>
          <p:cNvSpPr txBox="1"/>
          <p:nvPr>
            <p:ph idx="4" type="ctrTitle"/>
          </p:nvPr>
        </p:nvSpPr>
        <p:spPr>
          <a:xfrm flipH="1">
            <a:off x="6199300" y="1750200"/>
            <a:ext cx="26241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SHOW NOT TELL</a:t>
            </a:r>
            <a:endParaRPr/>
          </a:p>
        </p:txBody>
      </p:sp>
      <p:sp>
        <p:nvSpPr>
          <p:cNvPr id="840" name="Google Shape;840;p42"/>
          <p:cNvSpPr txBox="1"/>
          <p:nvPr>
            <p:ph idx="6" type="ctrTitle"/>
          </p:nvPr>
        </p:nvSpPr>
        <p:spPr>
          <a:xfrm flipH="1">
            <a:off x="3671675" y="1750225"/>
            <a:ext cx="23301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THEME</a:t>
            </a:r>
            <a:endParaRPr/>
          </a:p>
        </p:txBody>
      </p:sp>
      <p:sp>
        <p:nvSpPr>
          <p:cNvPr id="841" name="Google Shape;841;p42"/>
          <p:cNvSpPr txBox="1"/>
          <p:nvPr>
            <p:ph idx="7" type="subTitle"/>
          </p:nvPr>
        </p:nvSpPr>
        <p:spPr>
          <a:xfrm flipH="1">
            <a:off x="3528875" y="2129500"/>
            <a:ext cx="2472900" cy="87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Keep your essay focused on the prompt</a:t>
            </a:r>
            <a:endParaRPr/>
          </a:p>
        </p:txBody>
      </p:sp>
      <p:sp>
        <p:nvSpPr>
          <p:cNvPr id="842" name="Google Shape;842;p42"/>
          <p:cNvSpPr txBox="1"/>
          <p:nvPr>
            <p:ph idx="1" type="subTitle"/>
          </p:nvPr>
        </p:nvSpPr>
        <p:spPr>
          <a:xfrm flipH="1">
            <a:off x="3853177" y="3315572"/>
            <a:ext cx="2148600" cy="87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Take lots of time between editing. Let other people edit too!</a:t>
            </a:r>
            <a:endParaRPr/>
          </a:p>
        </p:txBody>
      </p:sp>
      <p:sp>
        <p:nvSpPr>
          <p:cNvPr id="843" name="Google Shape;843;p42"/>
          <p:cNvSpPr txBox="1"/>
          <p:nvPr>
            <p:ph type="ctrTitle"/>
          </p:nvPr>
        </p:nvSpPr>
        <p:spPr>
          <a:xfrm flipH="1">
            <a:off x="4441165" y="2943052"/>
            <a:ext cx="15606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DRAFTS</a:t>
            </a:r>
            <a:endParaRPr/>
          </a:p>
        </p:txBody>
      </p:sp>
      <p:sp>
        <p:nvSpPr>
          <p:cNvPr id="844" name="Google Shape;844;p42"/>
          <p:cNvSpPr txBox="1"/>
          <p:nvPr>
            <p:ph idx="2" type="ctrTitle"/>
          </p:nvPr>
        </p:nvSpPr>
        <p:spPr>
          <a:xfrm flipH="1">
            <a:off x="6052874" y="2943050"/>
            <a:ext cx="24729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GENUINE VOICE</a:t>
            </a:r>
            <a:endParaRPr/>
          </a:p>
        </p:txBody>
      </p:sp>
      <p:sp>
        <p:nvSpPr>
          <p:cNvPr id="845" name="Google Shape;845;p42"/>
          <p:cNvSpPr txBox="1"/>
          <p:nvPr>
            <p:ph idx="3" type="subTitle"/>
          </p:nvPr>
        </p:nvSpPr>
        <p:spPr>
          <a:xfrm flipH="1">
            <a:off x="6541577" y="3315572"/>
            <a:ext cx="1984200" cy="87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Don’t lie and don’t act like someone else</a:t>
            </a:r>
            <a:endParaRPr/>
          </a:p>
        </p:txBody>
      </p:sp>
      <p:sp>
        <p:nvSpPr>
          <p:cNvPr id="846" name="Google Shape;846;p42"/>
          <p:cNvSpPr txBox="1"/>
          <p:nvPr>
            <p:ph idx="5" type="subTitle"/>
          </p:nvPr>
        </p:nvSpPr>
        <p:spPr>
          <a:xfrm flipH="1">
            <a:off x="6052875" y="2129500"/>
            <a:ext cx="2688600" cy="87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Talk about what you’ve done that proves you are a certain way </a:t>
            </a:r>
            <a:r>
              <a:rPr lang="en"/>
              <a:t>instead</a:t>
            </a:r>
            <a:r>
              <a:rPr lang="en"/>
              <a:t> of saying you are.</a:t>
            </a:r>
            <a:endParaRPr/>
          </a:p>
        </p:txBody>
      </p:sp>
      <p:grpSp>
        <p:nvGrpSpPr>
          <p:cNvPr id="847" name="Google Shape;847;p42"/>
          <p:cNvGrpSpPr/>
          <p:nvPr/>
        </p:nvGrpSpPr>
        <p:grpSpPr>
          <a:xfrm>
            <a:off x="124409" y="1302451"/>
            <a:ext cx="3905480" cy="2677553"/>
            <a:chOff x="3555975" y="2466200"/>
            <a:chExt cx="1348950" cy="924825"/>
          </a:xfrm>
        </p:grpSpPr>
        <p:sp>
          <p:nvSpPr>
            <p:cNvPr id="848" name="Google Shape;848;p42"/>
            <p:cNvSpPr/>
            <p:nvPr/>
          </p:nvSpPr>
          <p:spPr>
            <a:xfrm>
              <a:off x="3563500" y="2639025"/>
              <a:ext cx="1338550" cy="752000"/>
            </a:xfrm>
            <a:custGeom>
              <a:rect b="b" l="l" r="r" t="t"/>
              <a:pathLst>
                <a:path extrusionOk="0" h="30080" w="53542">
                  <a:moveTo>
                    <a:pt x="41169" y="1"/>
                  </a:moveTo>
                  <a:cubicBezTo>
                    <a:pt x="39089" y="1"/>
                    <a:pt x="4445" y="15378"/>
                    <a:pt x="4445" y="15378"/>
                  </a:cubicBezTo>
                  <a:cubicBezTo>
                    <a:pt x="4445" y="15378"/>
                    <a:pt x="369" y="19596"/>
                    <a:pt x="130" y="20078"/>
                  </a:cubicBezTo>
                  <a:cubicBezTo>
                    <a:pt x="0" y="20342"/>
                    <a:pt x="144" y="20459"/>
                    <a:pt x="825" y="20459"/>
                  </a:cubicBezTo>
                  <a:cubicBezTo>
                    <a:pt x="1147" y="20459"/>
                    <a:pt x="1590" y="20433"/>
                    <a:pt x="2180" y="20383"/>
                  </a:cubicBezTo>
                  <a:cubicBezTo>
                    <a:pt x="4092" y="20223"/>
                    <a:pt x="10108" y="19301"/>
                    <a:pt x="10108" y="19301"/>
                  </a:cubicBezTo>
                  <a:lnTo>
                    <a:pt x="15006" y="16473"/>
                  </a:lnTo>
                  <a:cubicBezTo>
                    <a:pt x="15006" y="16473"/>
                    <a:pt x="15788" y="18232"/>
                    <a:pt x="17836" y="19415"/>
                  </a:cubicBezTo>
                  <a:lnTo>
                    <a:pt x="36158" y="29992"/>
                  </a:lnTo>
                  <a:cubicBezTo>
                    <a:pt x="36258" y="30050"/>
                    <a:pt x="36389" y="30080"/>
                    <a:pt x="36520" y="30080"/>
                  </a:cubicBezTo>
                  <a:cubicBezTo>
                    <a:pt x="36651" y="30080"/>
                    <a:pt x="36783" y="30050"/>
                    <a:pt x="36883" y="29992"/>
                  </a:cubicBezTo>
                  <a:lnTo>
                    <a:pt x="53341" y="20490"/>
                  </a:lnTo>
                  <a:cubicBezTo>
                    <a:pt x="53541" y="20375"/>
                    <a:pt x="53541" y="20188"/>
                    <a:pt x="53341" y="20072"/>
                  </a:cubicBezTo>
                  <a:lnTo>
                    <a:pt x="31056" y="7206"/>
                  </a:lnTo>
                  <a:lnTo>
                    <a:pt x="41247" y="1321"/>
                  </a:lnTo>
                  <a:cubicBezTo>
                    <a:pt x="41247" y="1321"/>
                    <a:pt x="42206" y="560"/>
                    <a:pt x="41247" y="15"/>
                  </a:cubicBezTo>
                  <a:cubicBezTo>
                    <a:pt x="41231" y="5"/>
                    <a:pt x="41205" y="1"/>
                    <a:pt x="41169" y="1"/>
                  </a:cubicBezTo>
                  <a:close/>
                </a:path>
              </a:pathLst>
            </a:custGeom>
            <a:solidFill>
              <a:srgbClr val="C1CF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2"/>
            <p:cNvSpPr/>
            <p:nvPr/>
          </p:nvSpPr>
          <p:spPr>
            <a:xfrm>
              <a:off x="3600175" y="2793825"/>
              <a:ext cx="348200" cy="334775"/>
            </a:xfrm>
            <a:custGeom>
              <a:rect b="b" l="l" r="r" t="t"/>
              <a:pathLst>
                <a:path extrusionOk="0" h="13391" w="13928">
                  <a:moveTo>
                    <a:pt x="13927" y="0"/>
                  </a:moveTo>
                  <a:lnTo>
                    <a:pt x="3946" y="5780"/>
                  </a:lnTo>
                  <a:lnTo>
                    <a:pt x="0" y="10928"/>
                  </a:lnTo>
                  <a:cubicBezTo>
                    <a:pt x="89" y="10858"/>
                    <a:pt x="198" y="10821"/>
                    <a:pt x="321" y="10821"/>
                  </a:cubicBezTo>
                  <a:cubicBezTo>
                    <a:pt x="456" y="10821"/>
                    <a:pt x="608" y="10865"/>
                    <a:pt x="769" y="10958"/>
                  </a:cubicBezTo>
                  <a:cubicBezTo>
                    <a:pt x="1323" y="11277"/>
                    <a:pt x="1773" y="12056"/>
                    <a:pt x="1772" y="12695"/>
                  </a:cubicBezTo>
                  <a:cubicBezTo>
                    <a:pt x="1772" y="13073"/>
                    <a:pt x="1616" y="13318"/>
                    <a:pt x="1374" y="13390"/>
                  </a:cubicBezTo>
                  <a:lnTo>
                    <a:pt x="7790" y="12567"/>
                  </a:lnTo>
                  <a:lnTo>
                    <a:pt x="10689" y="10894"/>
                  </a:lnTo>
                  <a:cubicBezTo>
                    <a:pt x="10689" y="10894"/>
                    <a:pt x="10557" y="9381"/>
                    <a:pt x="9295" y="7193"/>
                  </a:cubicBezTo>
                  <a:cubicBezTo>
                    <a:pt x="8032" y="5004"/>
                    <a:pt x="13927" y="1"/>
                    <a:pt x="13927" y="0"/>
                  </a:cubicBez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2"/>
            <p:cNvSpPr/>
            <p:nvPr/>
          </p:nvSpPr>
          <p:spPr>
            <a:xfrm>
              <a:off x="3600175" y="2793825"/>
              <a:ext cx="348200" cy="334775"/>
            </a:xfrm>
            <a:custGeom>
              <a:rect b="b" l="l" r="r" t="t"/>
              <a:pathLst>
                <a:path extrusionOk="0" h="13391" w="13928">
                  <a:moveTo>
                    <a:pt x="13927" y="0"/>
                  </a:moveTo>
                  <a:lnTo>
                    <a:pt x="3946" y="5780"/>
                  </a:lnTo>
                  <a:lnTo>
                    <a:pt x="0" y="10928"/>
                  </a:lnTo>
                  <a:cubicBezTo>
                    <a:pt x="89" y="10858"/>
                    <a:pt x="198" y="10821"/>
                    <a:pt x="321" y="10821"/>
                  </a:cubicBezTo>
                  <a:cubicBezTo>
                    <a:pt x="456" y="10821"/>
                    <a:pt x="608" y="10865"/>
                    <a:pt x="769" y="10958"/>
                  </a:cubicBezTo>
                  <a:cubicBezTo>
                    <a:pt x="1261" y="11241"/>
                    <a:pt x="1672" y="11888"/>
                    <a:pt x="1756" y="12476"/>
                  </a:cubicBezTo>
                  <a:cubicBezTo>
                    <a:pt x="1767" y="12548"/>
                    <a:pt x="1773" y="12622"/>
                    <a:pt x="1772" y="12695"/>
                  </a:cubicBezTo>
                  <a:cubicBezTo>
                    <a:pt x="1772" y="13073"/>
                    <a:pt x="1616" y="13318"/>
                    <a:pt x="1374" y="13390"/>
                  </a:cubicBezTo>
                  <a:lnTo>
                    <a:pt x="7790" y="12567"/>
                  </a:lnTo>
                  <a:lnTo>
                    <a:pt x="10689" y="10894"/>
                  </a:lnTo>
                  <a:cubicBezTo>
                    <a:pt x="10689" y="10894"/>
                    <a:pt x="10557" y="9381"/>
                    <a:pt x="9295" y="7193"/>
                  </a:cubicBezTo>
                  <a:cubicBezTo>
                    <a:pt x="8032" y="5004"/>
                    <a:pt x="13927" y="1"/>
                    <a:pt x="13927" y="0"/>
                  </a:cubicBez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2"/>
            <p:cNvSpPr/>
            <p:nvPr/>
          </p:nvSpPr>
          <p:spPr>
            <a:xfrm>
              <a:off x="3558100" y="3046025"/>
              <a:ext cx="273075" cy="91175"/>
            </a:xfrm>
            <a:custGeom>
              <a:rect b="b" l="l" r="r" t="t"/>
              <a:pathLst>
                <a:path extrusionOk="0" h="3647" w="10923">
                  <a:moveTo>
                    <a:pt x="9975" y="1"/>
                  </a:moveTo>
                  <a:lnTo>
                    <a:pt x="9473" y="291"/>
                  </a:lnTo>
                  <a:cubicBezTo>
                    <a:pt x="9473" y="291"/>
                    <a:pt x="6149" y="1471"/>
                    <a:pt x="3439" y="2389"/>
                  </a:cubicBezTo>
                  <a:cubicBezTo>
                    <a:pt x="1714" y="2973"/>
                    <a:pt x="238" y="3450"/>
                    <a:pt x="25" y="3450"/>
                  </a:cubicBezTo>
                  <a:cubicBezTo>
                    <a:pt x="12" y="3450"/>
                    <a:pt x="3" y="3449"/>
                    <a:pt x="0" y="3445"/>
                  </a:cubicBezTo>
                  <a:lnTo>
                    <a:pt x="0" y="3445"/>
                  </a:lnTo>
                  <a:cubicBezTo>
                    <a:pt x="71" y="3570"/>
                    <a:pt x="203" y="3646"/>
                    <a:pt x="345" y="3646"/>
                  </a:cubicBezTo>
                  <a:cubicBezTo>
                    <a:pt x="363" y="3646"/>
                    <a:pt x="380" y="3645"/>
                    <a:pt x="398" y="3643"/>
                  </a:cubicBezTo>
                  <a:lnTo>
                    <a:pt x="2882" y="3323"/>
                  </a:lnTo>
                  <a:lnTo>
                    <a:pt x="3053" y="3302"/>
                  </a:lnTo>
                  <a:lnTo>
                    <a:pt x="3058" y="3302"/>
                  </a:lnTo>
                  <a:lnTo>
                    <a:pt x="9473" y="2479"/>
                  </a:lnTo>
                  <a:lnTo>
                    <a:pt x="10922" y="1642"/>
                  </a:lnTo>
                  <a:lnTo>
                    <a:pt x="9975" y="1"/>
                  </a:lnTo>
                  <a:close/>
                </a:path>
              </a:pathLst>
            </a:custGeom>
            <a:solidFill>
              <a:srgbClr val="F2E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2"/>
            <p:cNvSpPr/>
            <p:nvPr/>
          </p:nvSpPr>
          <p:spPr>
            <a:xfrm>
              <a:off x="4401175" y="2530750"/>
              <a:ext cx="2800" cy="1625"/>
            </a:xfrm>
            <a:custGeom>
              <a:rect b="b" l="l" r="r" t="t"/>
              <a:pathLst>
                <a:path extrusionOk="0" h="65" w="112">
                  <a:moveTo>
                    <a:pt x="112" y="1"/>
                  </a:moveTo>
                  <a:cubicBezTo>
                    <a:pt x="73" y="21"/>
                    <a:pt x="37" y="42"/>
                    <a:pt x="1" y="64"/>
                  </a:cubicBezTo>
                  <a:lnTo>
                    <a:pt x="112" y="1"/>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2"/>
            <p:cNvSpPr/>
            <p:nvPr/>
          </p:nvSpPr>
          <p:spPr>
            <a:xfrm>
              <a:off x="4363575" y="2552475"/>
              <a:ext cx="2800" cy="1650"/>
            </a:xfrm>
            <a:custGeom>
              <a:rect b="b" l="l" r="r" t="t"/>
              <a:pathLst>
                <a:path extrusionOk="0" h="66" w="112">
                  <a:moveTo>
                    <a:pt x="111" y="0"/>
                  </a:moveTo>
                  <a:cubicBezTo>
                    <a:pt x="73" y="21"/>
                    <a:pt x="36" y="41"/>
                    <a:pt x="0" y="65"/>
                  </a:cubicBezTo>
                  <a:lnTo>
                    <a:pt x="111"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2"/>
            <p:cNvSpPr/>
            <p:nvPr/>
          </p:nvSpPr>
          <p:spPr>
            <a:xfrm>
              <a:off x="4325950" y="2574200"/>
              <a:ext cx="2800" cy="1600"/>
            </a:xfrm>
            <a:custGeom>
              <a:rect b="b" l="l" r="r" t="t"/>
              <a:pathLst>
                <a:path extrusionOk="0" h="64" w="112">
                  <a:moveTo>
                    <a:pt x="112" y="0"/>
                  </a:moveTo>
                  <a:cubicBezTo>
                    <a:pt x="73" y="21"/>
                    <a:pt x="36" y="41"/>
                    <a:pt x="1" y="64"/>
                  </a:cubicBezTo>
                  <a:lnTo>
                    <a:pt x="112"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2"/>
            <p:cNvSpPr/>
            <p:nvPr/>
          </p:nvSpPr>
          <p:spPr>
            <a:xfrm>
              <a:off x="4288325" y="2595900"/>
              <a:ext cx="2775" cy="1625"/>
            </a:xfrm>
            <a:custGeom>
              <a:rect b="b" l="l" r="r" t="t"/>
              <a:pathLst>
                <a:path extrusionOk="0" h="65" w="111">
                  <a:moveTo>
                    <a:pt x="111" y="1"/>
                  </a:moveTo>
                  <a:cubicBezTo>
                    <a:pt x="73" y="21"/>
                    <a:pt x="36" y="42"/>
                    <a:pt x="1" y="65"/>
                  </a:cubicBezTo>
                  <a:lnTo>
                    <a:pt x="111" y="1"/>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2"/>
            <p:cNvSpPr/>
            <p:nvPr/>
          </p:nvSpPr>
          <p:spPr>
            <a:xfrm>
              <a:off x="3794925" y="3107975"/>
              <a:ext cx="25" cy="25"/>
            </a:xfrm>
            <a:custGeom>
              <a:rect b="b" l="l" r="r" t="t"/>
              <a:pathLst>
                <a:path extrusionOk="0" h="1" w="1">
                  <a:moveTo>
                    <a:pt x="0" y="0"/>
                  </a:moveTo>
                  <a:lnTo>
                    <a:pt x="0"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2"/>
            <p:cNvSpPr/>
            <p:nvPr/>
          </p:nvSpPr>
          <p:spPr>
            <a:xfrm>
              <a:off x="4403950" y="2466200"/>
              <a:ext cx="221550" cy="234275"/>
            </a:xfrm>
            <a:custGeom>
              <a:rect b="b" l="l" r="r" t="t"/>
              <a:pathLst>
                <a:path extrusionOk="0" h="9371" w="8862">
                  <a:moveTo>
                    <a:pt x="4872" y="1"/>
                  </a:moveTo>
                  <a:cubicBezTo>
                    <a:pt x="4581" y="1"/>
                    <a:pt x="4319" y="75"/>
                    <a:pt x="4097" y="218"/>
                  </a:cubicBezTo>
                  <a:lnTo>
                    <a:pt x="1" y="2584"/>
                  </a:lnTo>
                  <a:cubicBezTo>
                    <a:pt x="197" y="2483"/>
                    <a:pt x="420" y="2430"/>
                    <a:pt x="663" y="2430"/>
                  </a:cubicBezTo>
                  <a:cubicBezTo>
                    <a:pt x="1034" y="2430"/>
                    <a:pt x="1452" y="2551"/>
                    <a:pt x="1894" y="2807"/>
                  </a:cubicBezTo>
                  <a:cubicBezTo>
                    <a:pt x="3418" y="3687"/>
                    <a:pt x="4654" y="5825"/>
                    <a:pt x="4654" y="7584"/>
                  </a:cubicBezTo>
                  <a:cubicBezTo>
                    <a:pt x="4654" y="8464"/>
                    <a:pt x="4345" y="9081"/>
                    <a:pt x="3845" y="9371"/>
                  </a:cubicBezTo>
                  <a:lnTo>
                    <a:pt x="8053" y="6941"/>
                  </a:lnTo>
                  <a:cubicBezTo>
                    <a:pt x="8552" y="6652"/>
                    <a:pt x="8861" y="6035"/>
                    <a:pt x="8861" y="5155"/>
                  </a:cubicBezTo>
                  <a:cubicBezTo>
                    <a:pt x="8861" y="3396"/>
                    <a:pt x="7626" y="1256"/>
                    <a:pt x="6103" y="377"/>
                  </a:cubicBezTo>
                  <a:cubicBezTo>
                    <a:pt x="5660" y="121"/>
                    <a:pt x="5242" y="1"/>
                    <a:pt x="4872" y="1"/>
                  </a:cubicBezTo>
                  <a:close/>
                </a:path>
              </a:pathLst>
            </a:custGeom>
            <a:solidFill>
              <a:srgbClr val="F95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2"/>
            <p:cNvSpPr/>
            <p:nvPr/>
          </p:nvSpPr>
          <p:spPr>
            <a:xfrm>
              <a:off x="4366350" y="2526925"/>
              <a:ext cx="153925" cy="195250"/>
            </a:xfrm>
            <a:custGeom>
              <a:rect b="b" l="l" r="r" t="t"/>
              <a:pathLst>
                <a:path extrusionOk="0" h="7810" w="6157">
                  <a:moveTo>
                    <a:pt x="2168" y="1"/>
                  </a:moveTo>
                  <a:cubicBezTo>
                    <a:pt x="1924" y="1"/>
                    <a:pt x="1701" y="53"/>
                    <a:pt x="1505" y="154"/>
                  </a:cubicBezTo>
                  <a:lnTo>
                    <a:pt x="1394" y="217"/>
                  </a:lnTo>
                  <a:lnTo>
                    <a:pt x="0" y="1022"/>
                  </a:lnTo>
                  <a:cubicBezTo>
                    <a:pt x="196" y="921"/>
                    <a:pt x="420" y="870"/>
                    <a:pt x="665" y="870"/>
                  </a:cubicBezTo>
                  <a:cubicBezTo>
                    <a:pt x="724" y="870"/>
                    <a:pt x="784" y="873"/>
                    <a:pt x="846" y="879"/>
                  </a:cubicBezTo>
                  <a:cubicBezTo>
                    <a:pt x="1169" y="912"/>
                    <a:pt x="1523" y="1032"/>
                    <a:pt x="1893" y="1245"/>
                  </a:cubicBezTo>
                  <a:cubicBezTo>
                    <a:pt x="3417" y="2125"/>
                    <a:pt x="4653" y="4264"/>
                    <a:pt x="4653" y="6024"/>
                  </a:cubicBezTo>
                  <a:cubicBezTo>
                    <a:pt x="4653" y="6452"/>
                    <a:pt x="4578" y="6818"/>
                    <a:pt x="4445" y="7114"/>
                  </a:cubicBezTo>
                  <a:cubicBezTo>
                    <a:pt x="4306" y="7426"/>
                    <a:pt x="4102" y="7660"/>
                    <a:pt x="3848" y="7808"/>
                  </a:cubicBezTo>
                  <a:lnTo>
                    <a:pt x="3848" y="7808"/>
                  </a:lnTo>
                  <a:lnTo>
                    <a:pt x="5349" y="6941"/>
                  </a:lnTo>
                  <a:cubicBezTo>
                    <a:pt x="5849" y="6652"/>
                    <a:pt x="6156" y="6035"/>
                    <a:pt x="6156" y="5155"/>
                  </a:cubicBezTo>
                  <a:cubicBezTo>
                    <a:pt x="6156" y="3396"/>
                    <a:pt x="4922" y="1256"/>
                    <a:pt x="3398" y="377"/>
                  </a:cubicBezTo>
                  <a:cubicBezTo>
                    <a:pt x="2956" y="121"/>
                    <a:pt x="2538" y="1"/>
                    <a:pt x="2168" y="1"/>
                  </a:cubicBezTo>
                  <a:close/>
                  <a:moveTo>
                    <a:pt x="3848" y="7808"/>
                  </a:moveTo>
                  <a:lnTo>
                    <a:pt x="3845" y="7810"/>
                  </a:lnTo>
                  <a:cubicBezTo>
                    <a:pt x="3846" y="7809"/>
                    <a:pt x="3847" y="7808"/>
                    <a:pt x="3848" y="7808"/>
                  </a:cubicBez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2"/>
            <p:cNvSpPr/>
            <p:nvPr/>
          </p:nvSpPr>
          <p:spPr>
            <a:xfrm>
              <a:off x="4328725" y="2548675"/>
              <a:ext cx="153950" cy="195225"/>
            </a:xfrm>
            <a:custGeom>
              <a:rect b="b" l="l" r="r" t="t"/>
              <a:pathLst>
                <a:path extrusionOk="0" h="7809" w="6158">
                  <a:moveTo>
                    <a:pt x="2166" y="0"/>
                  </a:moveTo>
                  <a:cubicBezTo>
                    <a:pt x="1923" y="0"/>
                    <a:pt x="1701" y="52"/>
                    <a:pt x="1505" y="152"/>
                  </a:cubicBezTo>
                  <a:lnTo>
                    <a:pt x="1394" y="216"/>
                  </a:lnTo>
                  <a:lnTo>
                    <a:pt x="1" y="1021"/>
                  </a:lnTo>
                  <a:cubicBezTo>
                    <a:pt x="197" y="920"/>
                    <a:pt x="421" y="868"/>
                    <a:pt x="665" y="868"/>
                  </a:cubicBezTo>
                  <a:cubicBezTo>
                    <a:pt x="725" y="868"/>
                    <a:pt x="785" y="871"/>
                    <a:pt x="846" y="877"/>
                  </a:cubicBezTo>
                  <a:cubicBezTo>
                    <a:pt x="1171" y="911"/>
                    <a:pt x="1523" y="1031"/>
                    <a:pt x="1895" y="1244"/>
                  </a:cubicBezTo>
                  <a:cubicBezTo>
                    <a:pt x="1983" y="1296"/>
                    <a:pt x="2071" y="1352"/>
                    <a:pt x="2158" y="1412"/>
                  </a:cubicBezTo>
                  <a:cubicBezTo>
                    <a:pt x="3471" y="2315"/>
                    <a:pt x="4515" y="4122"/>
                    <a:pt x="4640" y="5710"/>
                  </a:cubicBezTo>
                  <a:cubicBezTo>
                    <a:pt x="4649" y="5815"/>
                    <a:pt x="4653" y="5920"/>
                    <a:pt x="4653" y="6022"/>
                  </a:cubicBezTo>
                  <a:cubicBezTo>
                    <a:pt x="4653" y="6451"/>
                    <a:pt x="4580" y="6816"/>
                    <a:pt x="4447" y="7113"/>
                  </a:cubicBezTo>
                  <a:cubicBezTo>
                    <a:pt x="4306" y="7424"/>
                    <a:pt x="4102" y="7659"/>
                    <a:pt x="3848" y="7806"/>
                  </a:cubicBezTo>
                  <a:lnTo>
                    <a:pt x="3848" y="7806"/>
                  </a:lnTo>
                  <a:lnTo>
                    <a:pt x="5350" y="6940"/>
                  </a:lnTo>
                  <a:cubicBezTo>
                    <a:pt x="5607" y="6792"/>
                    <a:pt x="5812" y="6557"/>
                    <a:pt x="5952" y="6244"/>
                  </a:cubicBezTo>
                  <a:cubicBezTo>
                    <a:pt x="6084" y="5948"/>
                    <a:pt x="6158" y="5582"/>
                    <a:pt x="6158" y="5154"/>
                  </a:cubicBezTo>
                  <a:cubicBezTo>
                    <a:pt x="6158" y="3394"/>
                    <a:pt x="4922" y="1255"/>
                    <a:pt x="3400" y="375"/>
                  </a:cubicBezTo>
                  <a:cubicBezTo>
                    <a:pt x="3028" y="162"/>
                    <a:pt x="2674" y="42"/>
                    <a:pt x="2352" y="10"/>
                  </a:cubicBezTo>
                  <a:cubicBezTo>
                    <a:pt x="2289" y="3"/>
                    <a:pt x="2227" y="0"/>
                    <a:pt x="2166" y="0"/>
                  </a:cubicBezTo>
                  <a:close/>
                  <a:moveTo>
                    <a:pt x="3848" y="7806"/>
                  </a:moveTo>
                  <a:lnTo>
                    <a:pt x="3845" y="7808"/>
                  </a:lnTo>
                  <a:cubicBezTo>
                    <a:pt x="3846" y="7808"/>
                    <a:pt x="3847" y="7807"/>
                    <a:pt x="3848" y="7806"/>
                  </a:cubicBezTo>
                  <a:close/>
                </a:path>
              </a:pathLst>
            </a:custGeom>
            <a:solidFill>
              <a:srgbClr val="344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2"/>
            <p:cNvSpPr/>
            <p:nvPr/>
          </p:nvSpPr>
          <p:spPr>
            <a:xfrm>
              <a:off x="4291075" y="2570350"/>
              <a:ext cx="153975" cy="195275"/>
            </a:xfrm>
            <a:custGeom>
              <a:rect b="b" l="l" r="r" t="t"/>
              <a:pathLst>
                <a:path extrusionOk="0" h="7811" w="6159">
                  <a:moveTo>
                    <a:pt x="2169" y="1"/>
                  </a:moveTo>
                  <a:cubicBezTo>
                    <a:pt x="1925" y="1"/>
                    <a:pt x="1702" y="53"/>
                    <a:pt x="1505" y="154"/>
                  </a:cubicBezTo>
                  <a:lnTo>
                    <a:pt x="1394" y="218"/>
                  </a:lnTo>
                  <a:lnTo>
                    <a:pt x="1" y="1023"/>
                  </a:lnTo>
                  <a:cubicBezTo>
                    <a:pt x="197" y="922"/>
                    <a:pt x="420" y="870"/>
                    <a:pt x="664" y="870"/>
                  </a:cubicBezTo>
                  <a:cubicBezTo>
                    <a:pt x="724" y="870"/>
                    <a:pt x="785" y="873"/>
                    <a:pt x="848" y="879"/>
                  </a:cubicBezTo>
                  <a:cubicBezTo>
                    <a:pt x="1171" y="913"/>
                    <a:pt x="1525" y="1032"/>
                    <a:pt x="1895" y="1246"/>
                  </a:cubicBezTo>
                  <a:cubicBezTo>
                    <a:pt x="1984" y="1298"/>
                    <a:pt x="2073" y="1353"/>
                    <a:pt x="2159" y="1414"/>
                  </a:cubicBezTo>
                  <a:cubicBezTo>
                    <a:pt x="3472" y="2316"/>
                    <a:pt x="4516" y="4124"/>
                    <a:pt x="4640" y="5712"/>
                  </a:cubicBezTo>
                  <a:cubicBezTo>
                    <a:pt x="4649" y="5817"/>
                    <a:pt x="4653" y="5922"/>
                    <a:pt x="4653" y="6024"/>
                  </a:cubicBezTo>
                  <a:cubicBezTo>
                    <a:pt x="4653" y="6453"/>
                    <a:pt x="4580" y="6818"/>
                    <a:pt x="4447" y="7115"/>
                  </a:cubicBezTo>
                  <a:cubicBezTo>
                    <a:pt x="4308" y="7426"/>
                    <a:pt x="4104" y="7661"/>
                    <a:pt x="3849" y="7808"/>
                  </a:cubicBezTo>
                  <a:lnTo>
                    <a:pt x="3849" y="7808"/>
                  </a:lnTo>
                  <a:lnTo>
                    <a:pt x="5351" y="6941"/>
                  </a:lnTo>
                  <a:cubicBezTo>
                    <a:pt x="5607" y="6794"/>
                    <a:pt x="5812" y="6559"/>
                    <a:pt x="5952" y="6246"/>
                  </a:cubicBezTo>
                  <a:cubicBezTo>
                    <a:pt x="6085" y="5949"/>
                    <a:pt x="6158" y="5584"/>
                    <a:pt x="6158" y="5155"/>
                  </a:cubicBezTo>
                  <a:cubicBezTo>
                    <a:pt x="6158" y="5053"/>
                    <a:pt x="6153" y="4948"/>
                    <a:pt x="6145" y="4843"/>
                  </a:cubicBezTo>
                  <a:cubicBezTo>
                    <a:pt x="6021" y="3255"/>
                    <a:pt x="4976" y="1448"/>
                    <a:pt x="3664" y="545"/>
                  </a:cubicBezTo>
                  <a:cubicBezTo>
                    <a:pt x="3577" y="486"/>
                    <a:pt x="3489" y="429"/>
                    <a:pt x="3400" y="377"/>
                  </a:cubicBezTo>
                  <a:cubicBezTo>
                    <a:pt x="3029" y="164"/>
                    <a:pt x="2676" y="44"/>
                    <a:pt x="2352" y="10"/>
                  </a:cubicBezTo>
                  <a:cubicBezTo>
                    <a:pt x="2290" y="4"/>
                    <a:pt x="2229" y="1"/>
                    <a:pt x="2169" y="1"/>
                  </a:cubicBezTo>
                  <a:close/>
                  <a:moveTo>
                    <a:pt x="3849" y="7808"/>
                  </a:moveTo>
                  <a:lnTo>
                    <a:pt x="3846" y="7810"/>
                  </a:lnTo>
                  <a:cubicBezTo>
                    <a:pt x="3847" y="7809"/>
                    <a:pt x="3848" y="7809"/>
                    <a:pt x="3849" y="7808"/>
                  </a:cubicBez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2"/>
            <p:cNvSpPr/>
            <p:nvPr/>
          </p:nvSpPr>
          <p:spPr>
            <a:xfrm>
              <a:off x="3698825" y="2592075"/>
              <a:ext cx="669375" cy="374375"/>
            </a:xfrm>
            <a:custGeom>
              <a:rect b="b" l="l" r="r" t="t"/>
              <a:pathLst>
                <a:path extrusionOk="0" h="14975" w="26775">
                  <a:moveTo>
                    <a:pt x="24354" y="1"/>
                  </a:moveTo>
                  <a:cubicBezTo>
                    <a:pt x="24110" y="1"/>
                    <a:pt x="23887" y="53"/>
                    <a:pt x="23691" y="154"/>
                  </a:cubicBezTo>
                  <a:lnTo>
                    <a:pt x="23581" y="218"/>
                  </a:lnTo>
                  <a:lnTo>
                    <a:pt x="140" y="13768"/>
                  </a:lnTo>
                  <a:lnTo>
                    <a:pt x="0" y="13849"/>
                  </a:lnTo>
                  <a:cubicBezTo>
                    <a:pt x="18" y="13840"/>
                    <a:pt x="119" y="13820"/>
                    <a:pt x="274" y="13820"/>
                  </a:cubicBezTo>
                  <a:cubicBezTo>
                    <a:pt x="527" y="13820"/>
                    <a:pt x="923" y="13872"/>
                    <a:pt x="1336" y="14105"/>
                  </a:cubicBezTo>
                  <a:cubicBezTo>
                    <a:pt x="1832" y="14383"/>
                    <a:pt x="1839" y="14975"/>
                    <a:pt x="1839" y="14975"/>
                  </a:cubicBezTo>
                  <a:lnTo>
                    <a:pt x="26775" y="1375"/>
                  </a:lnTo>
                  <a:cubicBezTo>
                    <a:pt x="26490" y="1054"/>
                    <a:pt x="26178" y="772"/>
                    <a:pt x="25849" y="545"/>
                  </a:cubicBezTo>
                  <a:cubicBezTo>
                    <a:pt x="25763" y="486"/>
                    <a:pt x="25674" y="429"/>
                    <a:pt x="25585" y="377"/>
                  </a:cubicBezTo>
                  <a:cubicBezTo>
                    <a:pt x="25215" y="163"/>
                    <a:pt x="24861" y="44"/>
                    <a:pt x="24538" y="10"/>
                  </a:cubicBezTo>
                  <a:cubicBezTo>
                    <a:pt x="24475" y="4"/>
                    <a:pt x="24414" y="1"/>
                    <a:pt x="24354" y="1"/>
                  </a:cubicBezTo>
                  <a:close/>
                </a:path>
              </a:pathLst>
            </a:custGeom>
            <a:solidFill>
              <a:srgbClr val="FFE4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2"/>
            <p:cNvSpPr/>
            <p:nvPr/>
          </p:nvSpPr>
          <p:spPr>
            <a:xfrm>
              <a:off x="3794925" y="2682750"/>
              <a:ext cx="612500" cy="425250"/>
            </a:xfrm>
            <a:custGeom>
              <a:rect b="b" l="l" r="r" t="t"/>
              <a:pathLst>
                <a:path extrusionOk="0" h="17010" w="24500">
                  <a:moveTo>
                    <a:pt x="24230" y="1"/>
                  </a:moveTo>
                  <a:lnTo>
                    <a:pt x="0" y="14822"/>
                  </a:lnTo>
                  <a:cubicBezTo>
                    <a:pt x="0" y="14822"/>
                    <a:pt x="503" y="15114"/>
                    <a:pt x="502" y="15690"/>
                  </a:cubicBezTo>
                  <a:cubicBezTo>
                    <a:pt x="500" y="16455"/>
                    <a:pt x="65" y="16972"/>
                    <a:pt x="0" y="17009"/>
                  </a:cubicBezTo>
                  <a:lnTo>
                    <a:pt x="196" y="16897"/>
                  </a:lnTo>
                  <a:lnTo>
                    <a:pt x="23691" y="3314"/>
                  </a:lnTo>
                  <a:cubicBezTo>
                    <a:pt x="23948" y="3167"/>
                    <a:pt x="24153" y="2932"/>
                    <a:pt x="24293" y="2619"/>
                  </a:cubicBezTo>
                  <a:cubicBezTo>
                    <a:pt x="24426" y="2322"/>
                    <a:pt x="24499" y="1957"/>
                    <a:pt x="24499" y="1528"/>
                  </a:cubicBezTo>
                  <a:cubicBezTo>
                    <a:pt x="24499" y="1426"/>
                    <a:pt x="24495" y="1321"/>
                    <a:pt x="24486" y="1216"/>
                  </a:cubicBezTo>
                  <a:cubicBezTo>
                    <a:pt x="24455" y="819"/>
                    <a:pt x="24366" y="407"/>
                    <a:pt x="24230" y="1"/>
                  </a:cubicBez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2"/>
            <p:cNvSpPr/>
            <p:nvPr/>
          </p:nvSpPr>
          <p:spPr>
            <a:xfrm>
              <a:off x="3744775" y="2613575"/>
              <a:ext cx="660525" cy="439725"/>
            </a:xfrm>
            <a:custGeom>
              <a:rect b="b" l="l" r="r" t="t"/>
              <a:pathLst>
                <a:path extrusionOk="0" h="17589" w="26421">
                  <a:moveTo>
                    <a:pt x="24416" y="1"/>
                  </a:moveTo>
                  <a:lnTo>
                    <a:pt x="1" y="14114"/>
                  </a:lnTo>
                  <a:cubicBezTo>
                    <a:pt x="5" y="14113"/>
                    <a:pt x="9" y="14113"/>
                    <a:pt x="13" y="14113"/>
                  </a:cubicBezTo>
                  <a:cubicBezTo>
                    <a:pt x="1007" y="14113"/>
                    <a:pt x="1755" y="15414"/>
                    <a:pt x="1755" y="15414"/>
                  </a:cubicBezTo>
                  <a:cubicBezTo>
                    <a:pt x="1755" y="15414"/>
                    <a:pt x="2507" y="16727"/>
                    <a:pt x="2006" y="17589"/>
                  </a:cubicBezTo>
                  <a:lnTo>
                    <a:pt x="26421" y="3475"/>
                  </a:lnTo>
                  <a:cubicBezTo>
                    <a:pt x="26375" y="3235"/>
                    <a:pt x="26314" y="2998"/>
                    <a:pt x="26236" y="2766"/>
                  </a:cubicBezTo>
                  <a:cubicBezTo>
                    <a:pt x="26096" y="2353"/>
                    <a:pt x="25917" y="1954"/>
                    <a:pt x="25697" y="1577"/>
                  </a:cubicBezTo>
                  <a:cubicBezTo>
                    <a:pt x="25480" y="1198"/>
                    <a:pt x="25225" y="842"/>
                    <a:pt x="24937" y="515"/>
                  </a:cubicBezTo>
                  <a:cubicBezTo>
                    <a:pt x="24774" y="331"/>
                    <a:pt x="24600" y="160"/>
                    <a:pt x="24416" y="1"/>
                  </a:cubicBezTo>
                  <a:close/>
                </a:path>
              </a:pathLst>
            </a:custGeom>
            <a:solidFill>
              <a:srgbClr val="FFD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2"/>
            <p:cNvSpPr/>
            <p:nvPr/>
          </p:nvSpPr>
          <p:spPr>
            <a:xfrm>
              <a:off x="3555975" y="3064350"/>
              <a:ext cx="88500" cy="72850"/>
            </a:xfrm>
            <a:custGeom>
              <a:rect b="b" l="l" r="r" t="t"/>
              <a:pathLst>
                <a:path extrusionOk="0" h="2914" w="3540">
                  <a:moveTo>
                    <a:pt x="2089" y="0"/>
                  </a:moveTo>
                  <a:cubicBezTo>
                    <a:pt x="1966" y="0"/>
                    <a:pt x="1857" y="37"/>
                    <a:pt x="1768" y="108"/>
                  </a:cubicBezTo>
                  <a:lnTo>
                    <a:pt x="1618" y="303"/>
                  </a:lnTo>
                  <a:lnTo>
                    <a:pt x="112" y="2268"/>
                  </a:lnTo>
                  <a:cubicBezTo>
                    <a:pt x="12" y="2396"/>
                    <a:pt x="1" y="2572"/>
                    <a:pt x="83" y="2710"/>
                  </a:cubicBezTo>
                  <a:lnTo>
                    <a:pt x="83" y="2712"/>
                  </a:lnTo>
                  <a:cubicBezTo>
                    <a:pt x="154" y="2837"/>
                    <a:pt x="286" y="2913"/>
                    <a:pt x="428" y="2913"/>
                  </a:cubicBezTo>
                  <a:cubicBezTo>
                    <a:pt x="445" y="2913"/>
                    <a:pt x="463" y="2912"/>
                    <a:pt x="481" y="2910"/>
                  </a:cubicBezTo>
                  <a:lnTo>
                    <a:pt x="2964" y="2591"/>
                  </a:lnTo>
                  <a:lnTo>
                    <a:pt x="3137" y="2570"/>
                  </a:lnTo>
                  <a:lnTo>
                    <a:pt x="3140" y="2570"/>
                  </a:lnTo>
                  <a:cubicBezTo>
                    <a:pt x="3384" y="2498"/>
                    <a:pt x="3540" y="2252"/>
                    <a:pt x="3540" y="1874"/>
                  </a:cubicBezTo>
                  <a:cubicBezTo>
                    <a:pt x="3540" y="1801"/>
                    <a:pt x="3535" y="1728"/>
                    <a:pt x="3524" y="1656"/>
                  </a:cubicBezTo>
                  <a:cubicBezTo>
                    <a:pt x="3440" y="1067"/>
                    <a:pt x="3029" y="422"/>
                    <a:pt x="2537" y="138"/>
                  </a:cubicBezTo>
                  <a:cubicBezTo>
                    <a:pt x="2376" y="45"/>
                    <a:pt x="2224" y="0"/>
                    <a:pt x="2089" y="0"/>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2"/>
            <p:cNvSpPr/>
            <p:nvPr/>
          </p:nvSpPr>
          <p:spPr>
            <a:xfrm>
              <a:off x="3596400" y="3067000"/>
              <a:ext cx="3800" cy="4950"/>
            </a:xfrm>
            <a:custGeom>
              <a:rect b="b" l="l" r="r" t="t"/>
              <a:pathLst>
                <a:path extrusionOk="0" h="198" w="152">
                  <a:moveTo>
                    <a:pt x="151" y="1"/>
                  </a:moveTo>
                  <a:lnTo>
                    <a:pt x="151" y="1"/>
                  </a:lnTo>
                  <a:cubicBezTo>
                    <a:pt x="86" y="54"/>
                    <a:pt x="36" y="121"/>
                    <a:pt x="1" y="197"/>
                  </a:cubicBezTo>
                  <a:lnTo>
                    <a:pt x="151" y="1"/>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2"/>
            <p:cNvSpPr/>
            <p:nvPr/>
          </p:nvSpPr>
          <p:spPr>
            <a:xfrm>
              <a:off x="3630100" y="3128600"/>
              <a:ext cx="4325" cy="550"/>
            </a:xfrm>
            <a:custGeom>
              <a:rect b="b" l="l" r="r" t="t"/>
              <a:pathLst>
                <a:path extrusionOk="0" h="22" w="173">
                  <a:moveTo>
                    <a:pt x="173" y="0"/>
                  </a:moveTo>
                  <a:lnTo>
                    <a:pt x="0" y="21"/>
                  </a:lnTo>
                  <a:cubicBezTo>
                    <a:pt x="8" y="21"/>
                    <a:pt x="15" y="21"/>
                    <a:pt x="22" y="21"/>
                  </a:cubicBezTo>
                  <a:cubicBezTo>
                    <a:pt x="73" y="21"/>
                    <a:pt x="123" y="14"/>
                    <a:pt x="173" y="0"/>
                  </a:cubicBez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2"/>
            <p:cNvSpPr/>
            <p:nvPr/>
          </p:nvSpPr>
          <p:spPr>
            <a:xfrm>
              <a:off x="3558050" y="3105725"/>
              <a:ext cx="86425" cy="31475"/>
            </a:xfrm>
            <a:custGeom>
              <a:rect b="b" l="l" r="r" t="t"/>
              <a:pathLst>
                <a:path extrusionOk="0" h="1259" w="3457">
                  <a:moveTo>
                    <a:pt x="3440" y="1"/>
                  </a:moveTo>
                  <a:cubicBezTo>
                    <a:pt x="1714" y="584"/>
                    <a:pt x="237" y="1062"/>
                    <a:pt x="25" y="1062"/>
                  </a:cubicBezTo>
                  <a:cubicBezTo>
                    <a:pt x="12" y="1062"/>
                    <a:pt x="4" y="1060"/>
                    <a:pt x="1" y="1057"/>
                  </a:cubicBezTo>
                  <a:lnTo>
                    <a:pt x="1" y="1057"/>
                  </a:lnTo>
                  <a:cubicBezTo>
                    <a:pt x="72" y="1182"/>
                    <a:pt x="205" y="1258"/>
                    <a:pt x="346" y="1258"/>
                  </a:cubicBezTo>
                  <a:cubicBezTo>
                    <a:pt x="364" y="1258"/>
                    <a:pt x="381" y="1257"/>
                    <a:pt x="399" y="1255"/>
                  </a:cubicBezTo>
                  <a:lnTo>
                    <a:pt x="2882" y="935"/>
                  </a:lnTo>
                  <a:lnTo>
                    <a:pt x="3055" y="914"/>
                  </a:lnTo>
                  <a:lnTo>
                    <a:pt x="3059" y="914"/>
                  </a:lnTo>
                  <a:cubicBezTo>
                    <a:pt x="3301" y="843"/>
                    <a:pt x="3457" y="597"/>
                    <a:pt x="3457" y="219"/>
                  </a:cubicBezTo>
                  <a:cubicBezTo>
                    <a:pt x="3457" y="146"/>
                    <a:pt x="3451" y="72"/>
                    <a:pt x="3440" y="1"/>
                  </a:cubicBezTo>
                  <a:close/>
                </a:path>
              </a:pathLst>
            </a:custGeom>
            <a:solidFill>
              <a:srgbClr val="1A1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2"/>
            <p:cNvSpPr/>
            <p:nvPr/>
          </p:nvSpPr>
          <p:spPr>
            <a:xfrm>
              <a:off x="4291075" y="2526925"/>
              <a:ext cx="176975" cy="86675"/>
            </a:xfrm>
            <a:custGeom>
              <a:rect b="b" l="l" r="r" t="t"/>
              <a:pathLst>
                <a:path extrusionOk="0" h="3467" w="7079">
                  <a:moveTo>
                    <a:pt x="5180" y="1"/>
                  </a:moveTo>
                  <a:cubicBezTo>
                    <a:pt x="4936" y="1"/>
                    <a:pt x="4712" y="53"/>
                    <a:pt x="4516" y="154"/>
                  </a:cubicBezTo>
                  <a:lnTo>
                    <a:pt x="4405" y="219"/>
                  </a:lnTo>
                  <a:lnTo>
                    <a:pt x="3011" y="1022"/>
                  </a:lnTo>
                  <a:lnTo>
                    <a:pt x="2900" y="1086"/>
                  </a:lnTo>
                  <a:lnTo>
                    <a:pt x="1505" y="1891"/>
                  </a:lnTo>
                  <a:lnTo>
                    <a:pt x="1394" y="1955"/>
                  </a:lnTo>
                  <a:lnTo>
                    <a:pt x="1" y="2760"/>
                  </a:lnTo>
                  <a:cubicBezTo>
                    <a:pt x="197" y="2659"/>
                    <a:pt x="420" y="2607"/>
                    <a:pt x="664" y="2607"/>
                  </a:cubicBezTo>
                  <a:cubicBezTo>
                    <a:pt x="724" y="2607"/>
                    <a:pt x="785" y="2610"/>
                    <a:pt x="848" y="2616"/>
                  </a:cubicBezTo>
                  <a:cubicBezTo>
                    <a:pt x="1171" y="2649"/>
                    <a:pt x="1525" y="2768"/>
                    <a:pt x="1895" y="2982"/>
                  </a:cubicBezTo>
                  <a:cubicBezTo>
                    <a:pt x="1984" y="3034"/>
                    <a:pt x="2073" y="3090"/>
                    <a:pt x="2159" y="3151"/>
                  </a:cubicBezTo>
                  <a:cubicBezTo>
                    <a:pt x="2299" y="3248"/>
                    <a:pt x="2435" y="3355"/>
                    <a:pt x="2564" y="3467"/>
                  </a:cubicBezTo>
                  <a:lnTo>
                    <a:pt x="7079" y="862"/>
                  </a:lnTo>
                  <a:cubicBezTo>
                    <a:pt x="6871" y="680"/>
                    <a:pt x="6648" y="517"/>
                    <a:pt x="6410" y="377"/>
                  </a:cubicBezTo>
                  <a:cubicBezTo>
                    <a:pt x="5968" y="121"/>
                    <a:pt x="5550" y="1"/>
                    <a:pt x="5180" y="1"/>
                  </a:cubicBezTo>
                  <a:close/>
                </a:path>
              </a:pathLst>
            </a:custGeom>
            <a:solidFill>
              <a:srgbClr val="DAE6EA">
                <a:alpha val="25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2"/>
            <p:cNvSpPr/>
            <p:nvPr/>
          </p:nvSpPr>
          <p:spPr>
            <a:xfrm>
              <a:off x="4403950" y="2466200"/>
              <a:ext cx="221425" cy="125950"/>
            </a:xfrm>
            <a:custGeom>
              <a:rect b="b" l="l" r="r" t="t"/>
              <a:pathLst>
                <a:path extrusionOk="0" h="5038" w="8857">
                  <a:moveTo>
                    <a:pt x="4871" y="0"/>
                  </a:moveTo>
                  <a:cubicBezTo>
                    <a:pt x="4580" y="0"/>
                    <a:pt x="4319" y="75"/>
                    <a:pt x="4097" y="218"/>
                  </a:cubicBezTo>
                  <a:lnTo>
                    <a:pt x="1" y="2583"/>
                  </a:lnTo>
                  <a:cubicBezTo>
                    <a:pt x="197" y="2482"/>
                    <a:pt x="420" y="2430"/>
                    <a:pt x="664" y="2430"/>
                  </a:cubicBezTo>
                  <a:cubicBezTo>
                    <a:pt x="1034" y="2430"/>
                    <a:pt x="1452" y="2550"/>
                    <a:pt x="1894" y="2806"/>
                  </a:cubicBezTo>
                  <a:cubicBezTo>
                    <a:pt x="2133" y="2944"/>
                    <a:pt x="2357" y="3106"/>
                    <a:pt x="2565" y="3288"/>
                  </a:cubicBezTo>
                  <a:cubicBezTo>
                    <a:pt x="2565" y="3288"/>
                    <a:pt x="4972" y="1900"/>
                    <a:pt x="5601" y="1536"/>
                  </a:cubicBezTo>
                  <a:cubicBezTo>
                    <a:pt x="5735" y="1459"/>
                    <a:pt x="5876" y="1423"/>
                    <a:pt x="6020" y="1423"/>
                  </a:cubicBezTo>
                  <a:cubicBezTo>
                    <a:pt x="7273" y="1423"/>
                    <a:pt x="8786" y="4114"/>
                    <a:pt x="8856" y="5038"/>
                  </a:cubicBezTo>
                  <a:cubicBezTo>
                    <a:pt x="8803" y="3300"/>
                    <a:pt x="7593" y="1237"/>
                    <a:pt x="6103" y="377"/>
                  </a:cubicBezTo>
                  <a:cubicBezTo>
                    <a:pt x="5660" y="121"/>
                    <a:pt x="5242" y="0"/>
                    <a:pt x="4871" y="0"/>
                  </a:cubicBezTo>
                  <a:close/>
                </a:path>
              </a:pathLst>
            </a:custGeom>
            <a:solidFill>
              <a:srgbClr val="FD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2"/>
            <p:cNvSpPr/>
            <p:nvPr/>
          </p:nvSpPr>
          <p:spPr>
            <a:xfrm>
              <a:off x="3934350" y="2668225"/>
              <a:ext cx="970575" cy="712775"/>
            </a:xfrm>
            <a:custGeom>
              <a:rect b="b" l="l" r="r" t="t"/>
              <a:pathLst>
                <a:path extrusionOk="0" h="28511" w="38823">
                  <a:moveTo>
                    <a:pt x="17703" y="0"/>
                  </a:moveTo>
                  <a:lnTo>
                    <a:pt x="0" y="10220"/>
                  </a:lnTo>
                  <a:lnTo>
                    <a:pt x="0" y="13089"/>
                  </a:lnTo>
                  <a:cubicBezTo>
                    <a:pt x="0" y="14674"/>
                    <a:pt x="1779" y="16986"/>
                    <a:pt x="3974" y="18253"/>
                  </a:cubicBezTo>
                  <a:lnTo>
                    <a:pt x="21741" y="28510"/>
                  </a:lnTo>
                  <a:lnTo>
                    <a:pt x="38822" y="18648"/>
                  </a:lnTo>
                  <a:lnTo>
                    <a:pt x="21676" y="8749"/>
                  </a:lnTo>
                  <a:cubicBezTo>
                    <a:pt x="19482" y="7482"/>
                    <a:pt x="17703" y="5010"/>
                    <a:pt x="17703" y="3228"/>
                  </a:cubicBezTo>
                  <a:lnTo>
                    <a:pt x="177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2"/>
            <p:cNvSpPr/>
            <p:nvPr/>
          </p:nvSpPr>
          <p:spPr>
            <a:xfrm>
              <a:off x="4151325" y="2942225"/>
              <a:ext cx="340525" cy="195025"/>
            </a:xfrm>
            <a:custGeom>
              <a:rect b="b" l="l" r="r" t="t"/>
              <a:pathLst>
                <a:path extrusionOk="0" h="7801" w="13621">
                  <a:moveTo>
                    <a:pt x="12867" y="0"/>
                  </a:moveTo>
                  <a:cubicBezTo>
                    <a:pt x="12723" y="0"/>
                    <a:pt x="12579" y="32"/>
                    <a:pt x="12470" y="95"/>
                  </a:cubicBezTo>
                  <a:lnTo>
                    <a:pt x="220" y="7167"/>
                  </a:lnTo>
                  <a:cubicBezTo>
                    <a:pt x="0" y="7294"/>
                    <a:pt x="0" y="7499"/>
                    <a:pt x="220" y="7626"/>
                  </a:cubicBezTo>
                  <a:lnTo>
                    <a:pt x="358" y="7705"/>
                  </a:lnTo>
                  <a:cubicBezTo>
                    <a:pt x="467" y="7769"/>
                    <a:pt x="611" y="7800"/>
                    <a:pt x="755" y="7800"/>
                  </a:cubicBezTo>
                  <a:cubicBezTo>
                    <a:pt x="898" y="7800"/>
                    <a:pt x="1042" y="7769"/>
                    <a:pt x="1152" y="7705"/>
                  </a:cubicBezTo>
                  <a:lnTo>
                    <a:pt x="13401" y="633"/>
                  </a:lnTo>
                  <a:cubicBezTo>
                    <a:pt x="13621" y="507"/>
                    <a:pt x="13621" y="300"/>
                    <a:pt x="13401" y="174"/>
                  </a:cubicBezTo>
                  <a:lnTo>
                    <a:pt x="13265" y="95"/>
                  </a:lnTo>
                  <a:cubicBezTo>
                    <a:pt x="13155" y="32"/>
                    <a:pt x="13011" y="0"/>
                    <a:pt x="12867"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2"/>
            <p:cNvSpPr/>
            <p:nvPr/>
          </p:nvSpPr>
          <p:spPr>
            <a:xfrm>
              <a:off x="4227250" y="2986050"/>
              <a:ext cx="340525" cy="195025"/>
            </a:xfrm>
            <a:custGeom>
              <a:rect b="b" l="l" r="r" t="t"/>
              <a:pathLst>
                <a:path extrusionOk="0" h="7801" w="13621">
                  <a:moveTo>
                    <a:pt x="12867" y="0"/>
                  </a:moveTo>
                  <a:cubicBezTo>
                    <a:pt x="12723" y="0"/>
                    <a:pt x="12580" y="32"/>
                    <a:pt x="12470" y="95"/>
                  </a:cubicBezTo>
                  <a:lnTo>
                    <a:pt x="220" y="7169"/>
                  </a:lnTo>
                  <a:cubicBezTo>
                    <a:pt x="1" y="7295"/>
                    <a:pt x="1" y="7500"/>
                    <a:pt x="220" y="7627"/>
                  </a:cubicBezTo>
                  <a:lnTo>
                    <a:pt x="358" y="7707"/>
                  </a:lnTo>
                  <a:cubicBezTo>
                    <a:pt x="468" y="7769"/>
                    <a:pt x="611" y="7801"/>
                    <a:pt x="755" y="7801"/>
                  </a:cubicBezTo>
                  <a:cubicBezTo>
                    <a:pt x="898" y="7801"/>
                    <a:pt x="1042" y="7769"/>
                    <a:pt x="1152" y="7707"/>
                  </a:cubicBezTo>
                  <a:lnTo>
                    <a:pt x="13401" y="633"/>
                  </a:lnTo>
                  <a:cubicBezTo>
                    <a:pt x="13621" y="507"/>
                    <a:pt x="13621" y="302"/>
                    <a:pt x="13401" y="175"/>
                  </a:cubicBezTo>
                  <a:lnTo>
                    <a:pt x="13265" y="95"/>
                  </a:lnTo>
                  <a:cubicBezTo>
                    <a:pt x="13155" y="32"/>
                    <a:pt x="13011" y="0"/>
                    <a:pt x="12867"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2"/>
            <p:cNvSpPr/>
            <p:nvPr/>
          </p:nvSpPr>
          <p:spPr>
            <a:xfrm>
              <a:off x="4100850" y="2911375"/>
              <a:ext cx="341375" cy="196725"/>
            </a:xfrm>
            <a:custGeom>
              <a:rect b="b" l="l" r="r" t="t"/>
              <a:pathLst>
                <a:path extrusionOk="0" h="7869" w="13655">
                  <a:moveTo>
                    <a:pt x="12940" y="0"/>
                  </a:moveTo>
                  <a:cubicBezTo>
                    <a:pt x="12831" y="0"/>
                    <a:pt x="12648" y="60"/>
                    <a:pt x="12477" y="159"/>
                  </a:cubicBezTo>
                  <a:lnTo>
                    <a:pt x="220" y="7236"/>
                  </a:lnTo>
                  <a:cubicBezTo>
                    <a:pt x="1" y="7362"/>
                    <a:pt x="1" y="7567"/>
                    <a:pt x="220" y="7694"/>
                  </a:cubicBezTo>
                  <a:lnTo>
                    <a:pt x="358" y="7774"/>
                  </a:lnTo>
                  <a:cubicBezTo>
                    <a:pt x="468" y="7837"/>
                    <a:pt x="612" y="7869"/>
                    <a:pt x="755" y="7869"/>
                  </a:cubicBezTo>
                  <a:cubicBezTo>
                    <a:pt x="899" y="7869"/>
                    <a:pt x="1043" y="7837"/>
                    <a:pt x="1152" y="7774"/>
                  </a:cubicBezTo>
                  <a:lnTo>
                    <a:pt x="13402" y="702"/>
                  </a:lnTo>
                  <a:cubicBezTo>
                    <a:pt x="13622" y="575"/>
                    <a:pt x="13655" y="388"/>
                    <a:pt x="13476" y="285"/>
                  </a:cubicBezTo>
                  <a:lnTo>
                    <a:pt x="13153" y="98"/>
                  </a:lnTo>
                  <a:cubicBezTo>
                    <a:pt x="13106" y="72"/>
                    <a:pt x="13059" y="44"/>
                    <a:pt x="13013" y="15"/>
                  </a:cubicBezTo>
                  <a:cubicBezTo>
                    <a:pt x="12996" y="5"/>
                    <a:pt x="12971" y="0"/>
                    <a:pt x="1294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2"/>
            <p:cNvSpPr/>
            <p:nvPr/>
          </p:nvSpPr>
          <p:spPr>
            <a:xfrm>
              <a:off x="4058375" y="2882875"/>
              <a:ext cx="340450" cy="198350"/>
            </a:xfrm>
            <a:custGeom>
              <a:rect b="b" l="l" r="r" t="t"/>
              <a:pathLst>
                <a:path extrusionOk="0" h="7934" w="13618">
                  <a:moveTo>
                    <a:pt x="12942" y="1"/>
                  </a:moveTo>
                  <a:cubicBezTo>
                    <a:pt x="12838" y="1"/>
                    <a:pt x="12736" y="24"/>
                    <a:pt x="12650" y="74"/>
                  </a:cubicBezTo>
                  <a:lnTo>
                    <a:pt x="241" y="7239"/>
                  </a:lnTo>
                  <a:cubicBezTo>
                    <a:pt x="21" y="7366"/>
                    <a:pt x="1" y="7601"/>
                    <a:pt x="202" y="7754"/>
                  </a:cubicBezTo>
                  <a:lnTo>
                    <a:pt x="278" y="7811"/>
                  </a:lnTo>
                  <a:cubicBezTo>
                    <a:pt x="389" y="7893"/>
                    <a:pt x="543" y="7934"/>
                    <a:pt x="695" y="7934"/>
                  </a:cubicBezTo>
                  <a:cubicBezTo>
                    <a:pt x="823" y="7934"/>
                    <a:pt x="950" y="7905"/>
                    <a:pt x="1049" y="7847"/>
                  </a:cubicBezTo>
                  <a:lnTo>
                    <a:pt x="13381" y="728"/>
                  </a:lnTo>
                  <a:cubicBezTo>
                    <a:pt x="13601" y="601"/>
                    <a:pt x="13618" y="371"/>
                    <a:pt x="13428" y="203"/>
                  </a:cubicBezTo>
                  <a:lnTo>
                    <a:pt x="13381" y="160"/>
                  </a:lnTo>
                  <a:cubicBezTo>
                    <a:pt x="13267" y="57"/>
                    <a:pt x="13103" y="1"/>
                    <a:pt x="12942"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2"/>
            <p:cNvSpPr/>
            <p:nvPr/>
          </p:nvSpPr>
          <p:spPr>
            <a:xfrm>
              <a:off x="4277725" y="3015175"/>
              <a:ext cx="340525" cy="195050"/>
            </a:xfrm>
            <a:custGeom>
              <a:rect b="b" l="l" r="r" t="t"/>
              <a:pathLst>
                <a:path extrusionOk="0" h="7802" w="13621">
                  <a:moveTo>
                    <a:pt x="12867" y="1"/>
                  </a:moveTo>
                  <a:cubicBezTo>
                    <a:pt x="12723" y="1"/>
                    <a:pt x="12579" y="33"/>
                    <a:pt x="12469" y="96"/>
                  </a:cubicBezTo>
                  <a:lnTo>
                    <a:pt x="220" y="7169"/>
                  </a:lnTo>
                  <a:cubicBezTo>
                    <a:pt x="0" y="7296"/>
                    <a:pt x="0" y="7501"/>
                    <a:pt x="220" y="7628"/>
                  </a:cubicBezTo>
                  <a:lnTo>
                    <a:pt x="357" y="7706"/>
                  </a:lnTo>
                  <a:cubicBezTo>
                    <a:pt x="467" y="7769"/>
                    <a:pt x="611" y="7801"/>
                    <a:pt x="755" y="7801"/>
                  </a:cubicBezTo>
                  <a:cubicBezTo>
                    <a:pt x="899" y="7801"/>
                    <a:pt x="1042" y="7769"/>
                    <a:pt x="1151" y="7706"/>
                  </a:cubicBezTo>
                  <a:lnTo>
                    <a:pt x="13402" y="634"/>
                  </a:lnTo>
                  <a:cubicBezTo>
                    <a:pt x="13621" y="507"/>
                    <a:pt x="13621" y="302"/>
                    <a:pt x="13402" y="176"/>
                  </a:cubicBezTo>
                  <a:lnTo>
                    <a:pt x="13265" y="96"/>
                  </a:lnTo>
                  <a:cubicBezTo>
                    <a:pt x="13155" y="33"/>
                    <a:pt x="13011" y="1"/>
                    <a:pt x="12867"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2"/>
            <p:cNvSpPr/>
            <p:nvPr/>
          </p:nvSpPr>
          <p:spPr>
            <a:xfrm>
              <a:off x="3989250" y="2791200"/>
              <a:ext cx="355850" cy="219600"/>
            </a:xfrm>
            <a:custGeom>
              <a:rect b="b" l="l" r="r" t="t"/>
              <a:pathLst>
                <a:path extrusionOk="0" h="8784" w="14234">
                  <a:moveTo>
                    <a:pt x="13878" y="0"/>
                  </a:moveTo>
                  <a:cubicBezTo>
                    <a:pt x="13832" y="0"/>
                    <a:pt x="13779" y="18"/>
                    <a:pt x="13721" y="58"/>
                  </a:cubicBezTo>
                  <a:lnTo>
                    <a:pt x="162" y="7886"/>
                  </a:lnTo>
                  <a:cubicBezTo>
                    <a:pt x="1" y="8015"/>
                    <a:pt x="57" y="8783"/>
                    <a:pt x="397" y="8783"/>
                  </a:cubicBezTo>
                  <a:cubicBezTo>
                    <a:pt x="444" y="8783"/>
                    <a:pt x="496" y="8768"/>
                    <a:pt x="554" y="8735"/>
                  </a:cubicBezTo>
                  <a:lnTo>
                    <a:pt x="14016" y="963"/>
                  </a:lnTo>
                  <a:cubicBezTo>
                    <a:pt x="14233" y="823"/>
                    <a:pt x="14195" y="0"/>
                    <a:pt x="13878"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2"/>
            <p:cNvSpPr/>
            <p:nvPr/>
          </p:nvSpPr>
          <p:spPr>
            <a:xfrm>
              <a:off x="4328225" y="3044350"/>
              <a:ext cx="340525" cy="195025"/>
            </a:xfrm>
            <a:custGeom>
              <a:rect b="b" l="l" r="r" t="t"/>
              <a:pathLst>
                <a:path extrusionOk="0" h="7801" w="13621">
                  <a:moveTo>
                    <a:pt x="12867" y="1"/>
                  </a:moveTo>
                  <a:cubicBezTo>
                    <a:pt x="12723" y="1"/>
                    <a:pt x="12579" y="32"/>
                    <a:pt x="12469" y="96"/>
                  </a:cubicBezTo>
                  <a:lnTo>
                    <a:pt x="220" y="7168"/>
                  </a:lnTo>
                  <a:cubicBezTo>
                    <a:pt x="0" y="7294"/>
                    <a:pt x="0" y="7500"/>
                    <a:pt x="220" y="7626"/>
                  </a:cubicBezTo>
                  <a:lnTo>
                    <a:pt x="357" y="7706"/>
                  </a:lnTo>
                  <a:cubicBezTo>
                    <a:pt x="467" y="7769"/>
                    <a:pt x="611" y="7801"/>
                    <a:pt x="755" y="7801"/>
                  </a:cubicBezTo>
                  <a:cubicBezTo>
                    <a:pt x="898" y="7801"/>
                    <a:pt x="1042" y="7769"/>
                    <a:pt x="1151" y="7706"/>
                  </a:cubicBezTo>
                  <a:lnTo>
                    <a:pt x="13402" y="634"/>
                  </a:lnTo>
                  <a:cubicBezTo>
                    <a:pt x="13620" y="506"/>
                    <a:pt x="13620" y="302"/>
                    <a:pt x="13402" y="174"/>
                  </a:cubicBezTo>
                  <a:lnTo>
                    <a:pt x="13264" y="96"/>
                  </a:lnTo>
                  <a:cubicBezTo>
                    <a:pt x="13155" y="32"/>
                    <a:pt x="13011" y="1"/>
                    <a:pt x="12867"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2"/>
            <p:cNvSpPr/>
            <p:nvPr/>
          </p:nvSpPr>
          <p:spPr>
            <a:xfrm>
              <a:off x="4433925" y="3222275"/>
              <a:ext cx="120550" cy="63425"/>
            </a:xfrm>
            <a:custGeom>
              <a:rect b="b" l="l" r="r" t="t"/>
              <a:pathLst>
                <a:path extrusionOk="0" h="2537" w="4822">
                  <a:moveTo>
                    <a:pt x="2411" y="1"/>
                  </a:moveTo>
                  <a:cubicBezTo>
                    <a:pt x="1849" y="1"/>
                    <a:pt x="1287" y="124"/>
                    <a:pt x="858" y="372"/>
                  </a:cubicBezTo>
                  <a:cubicBezTo>
                    <a:pt x="0" y="866"/>
                    <a:pt x="0" y="1670"/>
                    <a:pt x="858" y="2165"/>
                  </a:cubicBezTo>
                  <a:cubicBezTo>
                    <a:pt x="1287" y="2413"/>
                    <a:pt x="1849" y="2537"/>
                    <a:pt x="2411" y="2537"/>
                  </a:cubicBezTo>
                  <a:cubicBezTo>
                    <a:pt x="2973" y="2537"/>
                    <a:pt x="3535" y="2413"/>
                    <a:pt x="3964" y="2165"/>
                  </a:cubicBezTo>
                  <a:cubicBezTo>
                    <a:pt x="4822" y="1670"/>
                    <a:pt x="4822" y="866"/>
                    <a:pt x="3964" y="372"/>
                  </a:cubicBezTo>
                  <a:cubicBezTo>
                    <a:pt x="3535" y="124"/>
                    <a:pt x="2973" y="1"/>
                    <a:pt x="2411" y="1"/>
                  </a:cubicBezTo>
                  <a:close/>
                </a:path>
              </a:pathLst>
            </a:custGeom>
            <a:solidFill>
              <a:srgbClr val="E747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2"/>
            <p:cNvSpPr/>
            <p:nvPr/>
          </p:nvSpPr>
          <p:spPr>
            <a:xfrm>
              <a:off x="4433925" y="3216275"/>
              <a:ext cx="120550" cy="63400"/>
            </a:xfrm>
            <a:custGeom>
              <a:rect b="b" l="l" r="r" t="t"/>
              <a:pathLst>
                <a:path extrusionOk="0" h="2536" w="4822">
                  <a:moveTo>
                    <a:pt x="2412" y="0"/>
                  </a:moveTo>
                  <a:cubicBezTo>
                    <a:pt x="1850" y="0"/>
                    <a:pt x="1287" y="124"/>
                    <a:pt x="858" y="372"/>
                  </a:cubicBezTo>
                  <a:cubicBezTo>
                    <a:pt x="0" y="866"/>
                    <a:pt x="0" y="1670"/>
                    <a:pt x="858" y="2165"/>
                  </a:cubicBezTo>
                  <a:cubicBezTo>
                    <a:pt x="1287" y="2412"/>
                    <a:pt x="1849" y="2536"/>
                    <a:pt x="2411" y="2536"/>
                  </a:cubicBezTo>
                  <a:cubicBezTo>
                    <a:pt x="2973" y="2536"/>
                    <a:pt x="3535" y="2412"/>
                    <a:pt x="3964" y="2165"/>
                  </a:cubicBezTo>
                  <a:cubicBezTo>
                    <a:pt x="4822" y="1670"/>
                    <a:pt x="4822" y="866"/>
                    <a:pt x="3964" y="372"/>
                  </a:cubicBezTo>
                  <a:cubicBezTo>
                    <a:pt x="3535" y="124"/>
                    <a:pt x="2974" y="0"/>
                    <a:pt x="2412" y="0"/>
                  </a:cubicBezTo>
                  <a:close/>
                </a:path>
              </a:pathLst>
            </a:custGeom>
            <a:solidFill>
              <a:srgbClr val="FF6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2"/>
            <p:cNvSpPr/>
            <p:nvPr/>
          </p:nvSpPr>
          <p:spPr>
            <a:xfrm>
              <a:off x="4460100" y="3230050"/>
              <a:ext cx="68200" cy="35850"/>
            </a:xfrm>
            <a:custGeom>
              <a:rect b="b" l="l" r="r" t="t"/>
              <a:pathLst>
                <a:path extrusionOk="0" h="1434" w="2728">
                  <a:moveTo>
                    <a:pt x="1364" y="0"/>
                  </a:moveTo>
                  <a:cubicBezTo>
                    <a:pt x="1047" y="0"/>
                    <a:pt x="729" y="70"/>
                    <a:pt x="486" y="210"/>
                  </a:cubicBezTo>
                  <a:cubicBezTo>
                    <a:pt x="0" y="490"/>
                    <a:pt x="0" y="944"/>
                    <a:pt x="486" y="1224"/>
                  </a:cubicBezTo>
                  <a:cubicBezTo>
                    <a:pt x="728" y="1364"/>
                    <a:pt x="1046" y="1434"/>
                    <a:pt x="1364" y="1434"/>
                  </a:cubicBezTo>
                  <a:cubicBezTo>
                    <a:pt x="1682" y="1434"/>
                    <a:pt x="2000" y="1364"/>
                    <a:pt x="2242" y="1224"/>
                  </a:cubicBezTo>
                  <a:cubicBezTo>
                    <a:pt x="2727" y="944"/>
                    <a:pt x="2727" y="490"/>
                    <a:pt x="2242" y="210"/>
                  </a:cubicBezTo>
                  <a:cubicBezTo>
                    <a:pt x="2000" y="70"/>
                    <a:pt x="1682" y="0"/>
                    <a:pt x="1364" y="0"/>
                  </a:cubicBezTo>
                  <a:close/>
                </a:path>
              </a:pathLst>
            </a:custGeom>
            <a:solidFill>
              <a:srgbClr val="FFD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2"/>
            <p:cNvSpPr/>
            <p:nvPr/>
          </p:nvSpPr>
          <p:spPr>
            <a:xfrm>
              <a:off x="4573100" y="3098875"/>
              <a:ext cx="179550" cy="113100"/>
            </a:xfrm>
            <a:custGeom>
              <a:rect b="b" l="l" r="r" t="t"/>
              <a:pathLst>
                <a:path extrusionOk="0" h="4524" w="7182">
                  <a:moveTo>
                    <a:pt x="4968" y="136"/>
                  </a:moveTo>
                  <a:cubicBezTo>
                    <a:pt x="4974" y="136"/>
                    <a:pt x="4979" y="141"/>
                    <a:pt x="4984" y="151"/>
                  </a:cubicBezTo>
                  <a:cubicBezTo>
                    <a:pt x="5013" y="209"/>
                    <a:pt x="4957" y="397"/>
                    <a:pt x="4945" y="453"/>
                  </a:cubicBezTo>
                  <a:cubicBezTo>
                    <a:pt x="4919" y="577"/>
                    <a:pt x="4880" y="696"/>
                    <a:pt x="4829" y="812"/>
                  </a:cubicBezTo>
                  <a:cubicBezTo>
                    <a:pt x="4826" y="743"/>
                    <a:pt x="4826" y="674"/>
                    <a:pt x="4831" y="607"/>
                  </a:cubicBezTo>
                  <a:cubicBezTo>
                    <a:pt x="4832" y="550"/>
                    <a:pt x="4914" y="136"/>
                    <a:pt x="4968" y="136"/>
                  </a:cubicBezTo>
                  <a:close/>
                  <a:moveTo>
                    <a:pt x="5012" y="0"/>
                  </a:moveTo>
                  <a:cubicBezTo>
                    <a:pt x="5005" y="0"/>
                    <a:pt x="4998" y="1"/>
                    <a:pt x="4992" y="3"/>
                  </a:cubicBezTo>
                  <a:cubicBezTo>
                    <a:pt x="4682" y="99"/>
                    <a:pt x="4642" y="592"/>
                    <a:pt x="4767" y="949"/>
                  </a:cubicBezTo>
                  <a:cubicBezTo>
                    <a:pt x="4763" y="955"/>
                    <a:pt x="4761" y="961"/>
                    <a:pt x="4758" y="967"/>
                  </a:cubicBezTo>
                  <a:cubicBezTo>
                    <a:pt x="4663" y="1163"/>
                    <a:pt x="4400" y="1600"/>
                    <a:pt x="4166" y="1697"/>
                  </a:cubicBezTo>
                  <a:cubicBezTo>
                    <a:pt x="4155" y="1702"/>
                    <a:pt x="4141" y="1704"/>
                    <a:pt x="4125" y="1704"/>
                  </a:cubicBezTo>
                  <a:cubicBezTo>
                    <a:pt x="4062" y="1704"/>
                    <a:pt x="3968" y="1677"/>
                    <a:pt x="3900" y="1677"/>
                  </a:cubicBezTo>
                  <a:cubicBezTo>
                    <a:pt x="3878" y="1677"/>
                    <a:pt x="3859" y="1679"/>
                    <a:pt x="3845" y="1687"/>
                  </a:cubicBezTo>
                  <a:cubicBezTo>
                    <a:pt x="3730" y="1745"/>
                    <a:pt x="3654" y="1901"/>
                    <a:pt x="3578" y="1999"/>
                  </a:cubicBezTo>
                  <a:cubicBezTo>
                    <a:pt x="3535" y="2053"/>
                    <a:pt x="3443" y="2204"/>
                    <a:pt x="3381" y="2238"/>
                  </a:cubicBezTo>
                  <a:cubicBezTo>
                    <a:pt x="3264" y="2304"/>
                    <a:pt x="3191" y="2330"/>
                    <a:pt x="3144" y="2330"/>
                  </a:cubicBezTo>
                  <a:cubicBezTo>
                    <a:pt x="3028" y="2330"/>
                    <a:pt x="3073" y="2173"/>
                    <a:pt x="3036" y="2070"/>
                  </a:cubicBezTo>
                  <a:cubicBezTo>
                    <a:pt x="3030" y="2053"/>
                    <a:pt x="3014" y="2047"/>
                    <a:pt x="2997" y="2047"/>
                  </a:cubicBezTo>
                  <a:cubicBezTo>
                    <a:pt x="2984" y="2047"/>
                    <a:pt x="2971" y="2051"/>
                    <a:pt x="2961" y="2056"/>
                  </a:cubicBezTo>
                  <a:cubicBezTo>
                    <a:pt x="2721" y="2187"/>
                    <a:pt x="2564" y="2576"/>
                    <a:pt x="2433" y="2804"/>
                  </a:cubicBezTo>
                  <a:cubicBezTo>
                    <a:pt x="2380" y="2896"/>
                    <a:pt x="2254" y="3243"/>
                    <a:pt x="2102" y="3243"/>
                  </a:cubicBezTo>
                  <a:cubicBezTo>
                    <a:pt x="2079" y="3243"/>
                    <a:pt x="2056" y="3235"/>
                    <a:pt x="2032" y="3218"/>
                  </a:cubicBezTo>
                  <a:cubicBezTo>
                    <a:pt x="1948" y="3155"/>
                    <a:pt x="1987" y="2880"/>
                    <a:pt x="2040" y="2642"/>
                  </a:cubicBezTo>
                  <a:cubicBezTo>
                    <a:pt x="2078" y="2526"/>
                    <a:pt x="2107" y="2407"/>
                    <a:pt x="2128" y="2288"/>
                  </a:cubicBezTo>
                  <a:cubicBezTo>
                    <a:pt x="2128" y="2284"/>
                    <a:pt x="2130" y="2279"/>
                    <a:pt x="2130" y="2277"/>
                  </a:cubicBezTo>
                  <a:cubicBezTo>
                    <a:pt x="2130" y="2272"/>
                    <a:pt x="2133" y="2267"/>
                    <a:pt x="2133" y="2262"/>
                  </a:cubicBezTo>
                  <a:cubicBezTo>
                    <a:pt x="2138" y="2231"/>
                    <a:pt x="2118" y="2219"/>
                    <a:pt x="2092" y="2219"/>
                  </a:cubicBezTo>
                  <a:cubicBezTo>
                    <a:pt x="2059" y="2219"/>
                    <a:pt x="2016" y="2240"/>
                    <a:pt x="2009" y="2272"/>
                  </a:cubicBezTo>
                  <a:cubicBezTo>
                    <a:pt x="1991" y="2365"/>
                    <a:pt x="1955" y="2484"/>
                    <a:pt x="1925" y="2611"/>
                  </a:cubicBezTo>
                  <a:cubicBezTo>
                    <a:pt x="1778" y="3066"/>
                    <a:pt x="1510" y="3482"/>
                    <a:pt x="1223" y="3861"/>
                  </a:cubicBezTo>
                  <a:cubicBezTo>
                    <a:pt x="1120" y="3997"/>
                    <a:pt x="801" y="4403"/>
                    <a:pt x="532" y="4403"/>
                  </a:cubicBezTo>
                  <a:cubicBezTo>
                    <a:pt x="427" y="4403"/>
                    <a:pt x="330" y="4341"/>
                    <a:pt x="256" y="4176"/>
                  </a:cubicBezTo>
                  <a:cubicBezTo>
                    <a:pt x="148" y="3935"/>
                    <a:pt x="241" y="3482"/>
                    <a:pt x="278" y="3247"/>
                  </a:cubicBezTo>
                  <a:cubicBezTo>
                    <a:pt x="373" y="2669"/>
                    <a:pt x="664" y="2166"/>
                    <a:pt x="1062" y="1741"/>
                  </a:cubicBezTo>
                  <a:cubicBezTo>
                    <a:pt x="1188" y="1607"/>
                    <a:pt x="1313" y="1547"/>
                    <a:pt x="1421" y="1547"/>
                  </a:cubicBezTo>
                  <a:cubicBezTo>
                    <a:pt x="1624" y="1547"/>
                    <a:pt x="1766" y="1758"/>
                    <a:pt x="1738" y="2085"/>
                  </a:cubicBezTo>
                  <a:cubicBezTo>
                    <a:pt x="1715" y="2360"/>
                    <a:pt x="1532" y="2548"/>
                    <a:pt x="1501" y="2806"/>
                  </a:cubicBezTo>
                  <a:cubicBezTo>
                    <a:pt x="1499" y="2829"/>
                    <a:pt x="1518" y="2840"/>
                    <a:pt x="1540" y="2840"/>
                  </a:cubicBezTo>
                  <a:cubicBezTo>
                    <a:pt x="1563" y="2840"/>
                    <a:pt x="1588" y="2829"/>
                    <a:pt x="1592" y="2808"/>
                  </a:cubicBezTo>
                  <a:cubicBezTo>
                    <a:pt x="1664" y="2449"/>
                    <a:pt x="2072" y="1997"/>
                    <a:pt x="1853" y="1620"/>
                  </a:cubicBezTo>
                  <a:cubicBezTo>
                    <a:pt x="1761" y="1462"/>
                    <a:pt x="1595" y="1354"/>
                    <a:pt x="1426" y="1354"/>
                  </a:cubicBezTo>
                  <a:cubicBezTo>
                    <a:pt x="1354" y="1354"/>
                    <a:pt x="1282" y="1373"/>
                    <a:pt x="1215" y="1416"/>
                  </a:cubicBezTo>
                  <a:cubicBezTo>
                    <a:pt x="933" y="1597"/>
                    <a:pt x="698" y="1946"/>
                    <a:pt x="525" y="2221"/>
                  </a:cubicBezTo>
                  <a:cubicBezTo>
                    <a:pt x="288" y="2600"/>
                    <a:pt x="155" y="3014"/>
                    <a:pt x="105" y="3458"/>
                  </a:cubicBezTo>
                  <a:cubicBezTo>
                    <a:pt x="75" y="3727"/>
                    <a:pt x="0" y="4207"/>
                    <a:pt x="220" y="4423"/>
                  </a:cubicBezTo>
                  <a:cubicBezTo>
                    <a:pt x="294" y="4496"/>
                    <a:pt x="392" y="4524"/>
                    <a:pt x="493" y="4524"/>
                  </a:cubicBezTo>
                  <a:cubicBezTo>
                    <a:pt x="604" y="4524"/>
                    <a:pt x="719" y="4489"/>
                    <a:pt x="810" y="4441"/>
                  </a:cubicBezTo>
                  <a:cubicBezTo>
                    <a:pt x="1138" y="4266"/>
                    <a:pt x="1368" y="3868"/>
                    <a:pt x="1564" y="3569"/>
                  </a:cubicBezTo>
                  <a:cubicBezTo>
                    <a:pt x="1674" y="3404"/>
                    <a:pt x="1774" y="3232"/>
                    <a:pt x="1866" y="3056"/>
                  </a:cubicBezTo>
                  <a:cubicBezTo>
                    <a:pt x="1869" y="3138"/>
                    <a:pt x="1888" y="3214"/>
                    <a:pt x="1926" y="3276"/>
                  </a:cubicBezTo>
                  <a:cubicBezTo>
                    <a:pt x="1973" y="3352"/>
                    <a:pt x="2028" y="3385"/>
                    <a:pt x="2086" y="3385"/>
                  </a:cubicBezTo>
                  <a:cubicBezTo>
                    <a:pt x="2142" y="3385"/>
                    <a:pt x="2200" y="3355"/>
                    <a:pt x="2254" y="3303"/>
                  </a:cubicBezTo>
                  <a:cubicBezTo>
                    <a:pt x="2403" y="3166"/>
                    <a:pt x="2493" y="2888"/>
                    <a:pt x="2597" y="2715"/>
                  </a:cubicBezTo>
                  <a:cubicBezTo>
                    <a:pt x="2650" y="2624"/>
                    <a:pt x="2803" y="2261"/>
                    <a:pt x="2905" y="2224"/>
                  </a:cubicBezTo>
                  <a:cubicBezTo>
                    <a:pt x="2931" y="2214"/>
                    <a:pt x="2944" y="2210"/>
                    <a:pt x="2950" y="2210"/>
                  </a:cubicBezTo>
                  <a:cubicBezTo>
                    <a:pt x="2966" y="2210"/>
                    <a:pt x="2909" y="2251"/>
                    <a:pt x="2951" y="2315"/>
                  </a:cubicBezTo>
                  <a:cubicBezTo>
                    <a:pt x="2970" y="2344"/>
                    <a:pt x="2969" y="2391"/>
                    <a:pt x="2994" y="2419"/>
                  </a:cubicBezTo>
                  <a:cubicBezTo>
                    <a:pt x="3031" y="2460"/>
                    <a:pt x="3079" y="2472"/>
                    <a:pt x="3129" y="2472"/>
                  </a:cubicBezTo>
                  <a:cubicBezTo>
                    <a:pt x="3152" y="2472"/>
                    <a:pt x="3175" y="2469"/>
                    <a:pt x="3197" y="2466"/>
                  </a:cubicBezTo>
                  <a:cubicBezTo>
                    <a:pt x="3485" y="2425"/>
                    <a:pt x="3599" y="2021"/>
                    <a:pt x="3793" y="1859"/>
                  </a:cubicBezTo>
                  <a:cubicBezTo>
                    <a:pt x="3855" y="1807"/>
                    <a:pt x="3879" y="1790"/>
                    <a:pt x="3887" y="1790"/>
                  </a:cubicBezTo>
                  <a:cubicBezTo>
                    <a:pt x="3903" y="1790"/>
                    <a:pt x="3852" y="1866"/>
                    <a:pt x="3944" y="1866"/>
                  </a:cubicBezTo>
                  <a:cubicBezTo>
                    <a:pt x="3952" y="1866"/>
                    <a:pt x="3961" y="1865"/>
                    <a:pt x="3971" y="1864"/>
                  </a:cubicBezTo>
                  <a:cubicBezTo>
                    <a:pt x="4051" y="1854"/>
                    <a:pt x="4104" y="1829"/>
                    <a:pt x="4172" y="1789"/>
                  </a:cubicBezTo>
                  <a:cubicBezTo>
                    <a:pt x="4442" y="1630"/>
                    <a:pt x="4663" y="1340"/>
                    <a:pt x="4814" y="1057"/>
                  </a:cubicBezTo>
                  <a:cubicBezTo>
                    <a:pt x="4868" y="1170"/>
                    <a:pt x="4942" y="1259"/>
                    <a:pt x="5030" y="1303"/>
                  </a:cubicBezTo>
                  <a:cubicBezTo>
                    <a:pt x="5120" y="1347"/>
                    <a:pt x="5215" y="1365"/>
                    <a:pt x="5311" y="1365"/>
                  </a:cubicBezTo>
                  <a:cubicBezTo>
                    <a:pt x="5572" y="1365"/>
                    <a:pt x="5844" y="1232"/>
                    <a:pt x="6066" y="1129"/>
                  </a:cubicBezTo>
                  <a:cubicBezTo>
                    <a:pt x="6481" y="936"/>
                    <a:pt x="6778" y="677"/>
                    <a:pt x="7141" y="410"/>
                  </a:cubicBezTo>
                  <a:cubicBezTo>
                    <a:pt x="7181" y="381"/>
                    <a:pt x="7146" y="353"/>
                    <a:pt x="7109" y="353"/>
                  </a:cubicBezTo>
                  <a:cubicBezTo>
                    <a:pt x="7096" y="353"/>
                    <a:pt x="7084" y="356"/>
                    <a:pt x="7074" y="363"/>
                  </a:cubicBezTo>
                  <a:cubicBezTo>
                    <a:pt x="6767" y="583"/>
                    <a:pt x="5919" y="1298"/>
                    <a:pt x="5341" y="1298"/>
                  </a:cubicBezTo>
                  <a:cubicBezTo>
                    <a:pt x="5137" y="1298"/>
                    <a:pt x="4966" y="1209"/>
                    <a:pt x="4866" y="976"/>
                  </a:cubicBezTo>
                  <a:cubicBezTo>
                    <a:pt x="4863" y="971"/>
                    <a:pt x="4862" y="966"/>
                    <a:pt x="4861" y="960"/>
                  </a:cubicBezTo>
                  <a:cubicBezTo>
                    <a:pt x="4867" y="947"/>
                    <a:pt x="4874" y="935"/>
                    <a:pt x="4880" y="922"/>
                  </a:cubicBezTo>
                  <a:cubicBezTo>
                    <a:pt x="4973" y="719"/>
                    <a:pt x="5196" y="227"/>
                    <a:pt x="5048" y="15"/>
                  </a:cubicBezTo>
                  <a:cubicBezTo>
                    <a:pt x="5040" y="5"/>
                    <a:pt x="5025" y="0"/>
                    <a:pt x="5012" y="0"/>
                  </a:cubicBezTo>
                  <a:close/>
                </a:path>
              </a:pathLst>
            </a:custGeom>
            <a:solidFill>
              <a:srgbClr val="4C68A5"/>
            </a:solidFill>
            <a:ln cap="flat" cmpd="sng" w="175">
              <a:solidFill>
                <a:srgbClr val="4C68A5"/>
              </a:solidFill>
              <a:prstDash val="solid"/>
              <a:miter lim="12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3"/>
          <p:cNvSpPr txBox="1"/>
          <p:nvPr>
            <p:ph type="title"/>
          </p:nvPr>
        </p:nvSpPr>
        <p:spPr>
          <a:xfrm>
            <a:off x="602950" y="344150"/>
            <a:ext cx="7132500" cy="77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SHOW, DON’T TELL: EXAMPLE</a:t>
            </a:r>
            <a:endParaRPr>
              <a:solidFill>
                <a:schemeClr val="accent1"/>
              </a:solidFill>
            </a:endParaRPr>
          </a:p>
        </p:txBody>
      </p:sp>
      <p:grpSp>
        <p:nvGrpSpPr>
          <p:cNvPr id="887" name="Google Shape;887;p43"/>
          <p:cNvGrpSpPr/>
          <p:nvPr/>
        </p:nvGrpSpPr>
        <p:grpSpPr>
          <a:xfrm>
            <a:off x="2553716" y="-3554714"/>
            <a:ext cx="4667200" cy="3272552"/>
            <a:chOff x="232575" y="344850"/>
            <a:chExt cx="7164875" cy="5023875"/>
          </a:xfrm>
        </p:grpSpPr>
        <p:sp>
          <p:nvSpPr>
            <p:cNvPr id="888" name="Google Shape;888;p43"/>
            <p:cNvSpPr/>
            <p:nvPr/>
          </p:nvSpPr>
          <p:spPr>
            <a:xfrm>
              <a:off x="316625" y="3546750"/>
              <a:ext cx="2930225" cy="1821975"/>
            </a:xfrm>
            <a:custGeom>
              <a:rect b="b" l="l" r="r" t="t"/>
              <a:pathLst>
                <a:path extrusionOk="0" h="72879" w="117209">
                  <a:moveTo>
                    <a:pt x="0" y="0"/>
                  </a:moveTo>
                  <a:lnTo>
                    <a:pt x="0" y="5207"/>
                  </a:lnTo>
                  <a:lnTo>
                    <a:pt x="117209" y="72878"/>
                  </a:lnTo>
                  <a:lnTo>
                    <a:pt x="117209" y="67672"/>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3"/>
            <p:cNvSpPr/>
            <p:nvPr/>
          </p:nvSpPr>
          <p:spPr>
            <a:xfrm>
              <a:off x="3246825" y="2896125"/>
              <a:ext cx="4057250" cy="2472600"/>
            </a:xfrm>
            <a:custGeom>
              <a:rect b="b" l="l" r="r" t="t"/>
              <a:pathLst>
                <a:path extrusionOk="0" h="98904" w="162290">
                  <a:moveTo>
                    <a:pt x="162290" y="0"/>
                  </a:moveTo>
                  <a:lnTo>
                    <a:pt x="1" y="93697"/>
                  </a:lnTo>
                  <a:lnTo>
                    <a:pt x="1" y="98903"/>
                  </a:lnTo>
                  <a:lnTo>
                    <a:pt x="162290" y="5217"/>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3"/>
            <p:cNvSpPr/>
            <p:nvPr/>
          </p:nvSpPr>
          <p:spPr>
            <a:xfrm>
              <a:off x="232575" y="2812775"/>
              <a:ext cx="7164875" cy="2439475"/>
            </a:xfrm>
            <a:custGeom>
              <a:rect b="b" l="l" r="r" t="t"/>
              <a:pathLst>
                <a:path extrusionOk="0" h="97579" w="286595">
                  <a:moveTo>
                    <a:pt x="282866" y="1"/>
                  </a:moveTo>
                  <a:lnTo>
                    <a:pt x="272101" y="1000"/>
                  </a:lnTo>
                  <a:lnTo>
                    <a:pt x="23749" y="24106"/>
                  </a:lnTo>
                  <a:lnTo>
                    <a:pt x="21773" y="24306"/>
                  </a:lnTo>
                  <a:lnTo>
                    <a:pt x="11142" y="25281"/>
                  </a:lnTo>
                  <a:lnTo>
                    <a:pt x="3639" y="25992"/>
                  </a:lnTo>
                  <a:lnTo>
                    <a:pt x="3351" y="26013"/>
                  </a:lnTo>
                  <a:cubicBezTo>
                    <a:pt x="3351" y="26013"/>
                    <a:pt x="2774" y="26370"/>
                    <a:pt x="1953" y="26879"/>
                  </a:cubicBezTo>
                  <a:cubicBezTo>
                    <a:pt x="1708" y="27036"/>
                    <a:pt x="1466" y="27190"/>
                    <a:pt x="1199" y="27368"/>
                  </a:cubicBezTo>
                  <a:cubicBezTo>
                    <a:pt x="1" y="28101"/>
                    <a:pt x="755" y="29720"/>
                    <a:pt x="2885" y="30942"/>
                  </a:cubicBezTo>
                  <a:lnTo>
                    <a:pt x="4571" y="31918"/>
                  </a:lnTo>
                  <a:lnTo>
                    <a:pt x="8901" y="34405"/>
                  </a:lnTo>
                  <a:lnTo>
                    <a:pt x="17669" y="39465"/>
                  </a:lnTo>
                  <a:lnTo>
                    <a:pt x="20332" y="41018"/>
                  </a:lnTo>
                  <a:lnTo>
                    <a:pt x="116730" y="96663"/>
                  </a:lnTo>
                  <a:cubicBezTo>
                    <a:pt x="117795" y="97273"/>
                    <a:pt x="119187" y="97578"/>
                    <a:pt x="120577" y="97578"/>
                  </a:cubicBezTo>
                  <a:cubicBezTo>
                    <a:pt x="121967" y="97578"/>
                    <a:pt x="123354" y="97273"/>
                    <a:pt x="124409" y="96663"/>
                  </a:cubicBezTo>
                  <a:lnTo>
                    <a:pt x="283820" y="4640"/>
                  </a:lnTo>
                  <a:cubicBezTo>
                    <a:pt x="285951" y="3418"/>
                    <a:pt x="286595" y="1865"/>
                    <a:pt x="285263" y="1199"/>
                  </a:cubicBezTo>
                  <a:lnTo>
                    <a:pt x="282866" y="1"/>
                  </a:lnTo>
                  <a:close/>
                </a:path>
              </a:pathLst>
            </a:custGeom>
            <a:solidFill>
              <a:srgbClr val="FF6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3"/>
            <p:cNvSpPr/>
            <p:nvPr/>
          </p:nvSpPr>
          <p:spPr>
            <a:xfrm>
              <a:off x="316625" y="990425"/>
              <a:ext cx="6987450" cy="4034250"/>
            </a:xfrm>
            <a:custGeom>
              <a:rect b="b" l="l" r="r" t="t"/>
              <a:pathLst>
                <a:path extrusionOk="0" h="161370" w="279498">
                  <a:moveTo>
                    <a:pt x="162289" y="0"/>
                  </a:moveTo>
                  <a:lnTo>
                    <a:pt x="0" y="93699"/>
                  </a:lnTo>
                  <a:lnTo>
                    <a:pt x="117209" y="161370"/>
                  </a:lnTo>
                  <a:lnTo>
                    <a:pt x="279498" y="67671"/>
                  </a:lnTo>
                  <a:lnTo>
                    <a:pt x="162289" y="0"/>
                  </a:ln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3"/>
            <p:cNvSpPr/>
            <p:nvPr/>
          </p:nvSpPr>
          <p:spPr>
            <a:xfrm>
              <a:off x="4251150" y="1186275"/>
              <a:ext cx="245300" cy="128900"/>
            </a:xfrm>
            <a:custGeom>
              <a:rect b="b" l="l" r="r" t="t"/>
              <a:pathLst>
                <a:path extrusionOk="0" h="5156" w="9812">
                  <a:moveTo>
                    <a:pt x="4902" y="1"/>
                  </a:moveTo>
                  <a:cubicBezTo>
                    <a:pt x="4688" y="1"/>
                    <a:pt x="4474" y="10"/>
                    <a:pt x="4262" y="27"/>
                  </a:cubicBezTo>
                  <a:cubicBezTo>
                    <a:pt x="3529" y="70"/>
                    <a:pt x="2818" y="248"/>
                    <a:pt x="2219" y="536"/>
                  </a:cubicBezTo>
                  <a:cubicBezTo>
                    <a:pt x="2060" y="601"/>
                    <a:pt x="1906" y="676"/>
                    <a:pt x="1753" y="760"/>
                  </a:cubicBezTo>
                  <a:cubicBezTo>
                    <a:pt x="0" y="1758"/>
                    <a:pt x="22" y="3399"/>
                    <a:pt x="1753" y="4398"/>
                  </a:cubicBezTo>
                  <a:cubicBezTo>
                    <a:pt x="2648" y="4909"/>
                    <a:pt x="3809" y="5155"/>
                    <a:pt x="4961" y="5155"/>
                  </a:cubicBezTo>
                  <a:cubicBezTo>
                    <a:pt x="5009" y="5155"/>
                    <a:pt x="5058" y="5155"/>
                    <a:pt x="5106" y="5154"/>
                  </a:cubicBezTo>
                  <a:cubicBezTo>
                    <a:pt x="5776" y="5135"/>
                    <a:pt x="6442" y="5023"/>
                    <a:pt x="7080" y="4821"/>
                  </a:cubicBezTo>
                  <a:cubicBezTo>
                    <a:pt x="7436" y="4709"/>
                    <a:pt x="7769" y="4576"/>
                    <a:pt x="8057" y="4398"/>
                  </a:cubicBezTo>
                  <a:cubicBezTo>
                    <a:pt x="9812" y="3399"/>
                    <a:pt x="9812" y="1758"/>
                    <a:pt x="8057" y="760"/>
                  </a:cubicBezTo>
                  <a:cubicBezTo>
                    <a:pt x="7197" y="254"/>
                    <a:pt x="6052" y="1"/>
                    <a:pt x="4902"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3"/>
            <p:cNvSpPr/>
            <p:nvPr/>
          </p:nvSpPr>
          <p:spPr>
            <a:xfrm>
              <a:off x="3736200" y="1483700"/>
              <a:ext cx="244725" cy="129425"/>
            </a:xfrm>
            <a:custGeom>
              <a:rect b="b" l="l" r="r" t="t"/>
              <a:pathLst>
                <a:path extrusionOk="0" h="5177" w="9789">
                  <a:moveTo>
                    <a:pt x="4880" y="1"/>
                  </a:moveTo>
                  <a:cubicBezTo>
                    <a:pt x="4666" y="1"/>
                    <a:pt x="4453" y="9"/>
                    <a:pt x="4241" y="27"/>
                  </a:cubicBezTo>
                  <a:cubicBezTo>
                    <a:pt x="3530" y="70"/>
                    <a:pt x="2821" y="248"/>
                    <a:pt x="2222" y="536"/>
                  </a:cubicBezTo>
                  <a:cubicBezTo>
                    <a:pt x="2061" y="603"/>
                    <a:pt x="1906" y="676"/>
                    <a:pt x="1756" y="759"/>
                  </a:cubicBezTo>
                  <a:cubicBezTo>
                    <a:pt x="1" y="1758"/>
                    <a:pt x="1" y="3399"/>
                    <a:pt x="1756" y="4398"/>
                  </a:cubicBezTo>
                  <a:cubicBezTo>
                    <a:pt x="2653" y="4911"/>
                    <a:pt x="3797" y="5176"/>
                    <a:pt x="4950" y="5176"/>
                  </a:cubicBezTo>
                  <a:cubicBezTo>
                    <a:pt x="4995" y="5176"/>
                    <a:pt x="5040" y="5176"/>
                    <a:pt x="5085" y="5175"/>
                  </a:cubicBezTo>
                  <a:cubicBezTo>
                    <a:pt x="5772" y="5154"/>
                    <a:pt x="6438" y="5042"/>
                    <a:pt x="7037" y="4842"/>
                  </a:cubicBezTo>
                  <a:cubicBezTo>
                    <a:pt x="7394" y="4735"/>
                    <a:pt x="7735" y="4587"/>
                    <a:pt x="8057" y="4398"/>
                  </a:cubicBezTo>
                  <a:cubicBezTo>
                    <a:pt x="9789" y="3399"/>
                    <a:pt x="9789" y="1758"/>
                    <a:pt x="8057" y="759"/>
                  </a:cubicBezTo>
                  <a:cubicBezTo>
                    <a:pt x="7179" y="254"/>
                    <a:pt x="6030" y="1"/>
                    <a:pt x="4880"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3"/>
            <p:cNvSpPr/>
            <p:nvPr/>
          </p:nvSpPr>
          <p:spPr>
            <a:xfrm>
              <a:off x="3221275" y="1780875"/>
              <a:ext cx="244700" cy="129675"/>
            </a:xfrm>
            <a:custGeom>
              <a:rect b="b" l="l" r="r" t="t"/>
              <a:pathLst>
                <a:path extrusionOk="0" h="5187" w="9788">
                  <a:moveTo>
                    <a:pt x="4921" y="1"/>
                  </a:moveTo>
                  <a:cubicBezTo>
                    <a:pt x="4678" y="1"/>
                    <a:pt x="4435" y="13"/>
                    <a:pt x="4195" y="37"/>
                  </a:cubicBezTo>
                  <a:cubicBezTo>
                    <a:pt x="3484" y="103"/>
                    <a:pt x="2818" y="258"/>
                    <a:pt x="2219" y="546"/>
                  </a:cubicBezTo>
                  <a:cubicBezTo>
                    <a:pt x="2041" y="591"/>
                    <a:pt x="1886" y="679"/>
                    <a:pt x="1731" y="769"/>
                  </a:cubicBezTo>
                  <a:cubicBezTo>
                    <a:pt x="0" y="1768"/>
                    <a:pt x="0" y="3411"/>
                    <a:pt x="1731" y="4410"/>
                  </a:cubicBezTo>
                  <a:cubicBezTo>
                    <a:pt x="2603" y="4921"/>
                    <a:pt x="3763" y="5186"/>
                    <a:pt x="4893" y="5186"/>
                  </a:cubicBezTo>
                  <a:cubicBezTo>
                    <a:pt x="4941" y="5186"/>
                    <a:pt x="4989" y="5186"/>
                    <a:pt x="5037" y="5185"/>
                  </a:cubicBezTo>
                  <a:cubicBezTo>
                    <a:pt x="5726" y="5164"/>
                    <a:pt x="6414" y="5052"/>
                    <a:pt x="7013" y="4852"/>
                  </a:cubicBezTo>
                  <a:cubicBezTo>
                    <a:pt x="7376" y="4745"/>
                    <a:pt x="7728" y="4597"/>
                    <a:pt x="8057" y="4410"/>
                  </a:cubicBezTo>
                  <a:cubicBezTo>
                    <a:pt x="9788" y="3411"/>
                    <a:pt x="9788" y="1768"/>
                    <a:pt x="8033" y="769"/>
                  </a:cubicBezTo>
                  <a:cubicBezTo>
                    <a:pt x="7176" y="258"/>
                    <a:pt x="6047" y="1"/>
                    <a:pt x="4921"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3"/>
            <p:cNvSpPr/>
            <p:nvPr/>
          </p:nvSpPr>
          <p:spPr>
            <a:xfrm>
              <a:off x="2705750" y="2078900"/>
              <a:ext cx="244750" cy="129100"/>
            </a:xfrm>
            <a:custGeom>
              <a:rect b="b" l="l" r="r" t="t"/>
              <a:pathLst>
                <a:path extrusionOk="0" h="5164" w="9790">
                  <a:moveTo>
                    <a:pt x="4948" y="0"/>
                  </a:moveTo>
                  <a:cubicBezTo>
                    <a:pt x="4704" y="0"/>
                    <a:pt x="4460" y="12"/>
                    <a:pt x="4218" y="36"/>
                  </a:cubicBezTo>
                  <a:cubicBezTo>
                    <a:pt x="3508" y="79"/>
                    <a:pt x="2818" y="236"/>
                    <a:pt x="2219" y="524"/>
                  </a:cubicBezTo>
                  <a:cubicBezTo>
                    <a:pt x="2060" y="588"/>
                    <a:pt x="1905" y="663"/>
                    <a:pt x="1753" y="747"/>
                  </a:cubicBezTo>
                  <a:cubicBezTo>
                    <a:pt x="0" y="1746"/>
                    <a:pt x="0" y="3387"/>
                    <a:pt x="1753" y="4385"/>
                  </a:cubicBezTo>
                  <a:cubicBezTo>
                    <a:pt x="2663" y="4918"/>
                    <a:pt x="3840" y="5163"/>
                    <a:pt x="5017" y="5163"/>
                  </a:cubicBezTo>
                  <a:cubicBezTo>
                    <a:pt x="5030" y="5163"/>
                    <a:pt x="5042" y="5163"/>
                    <a:pt x="5054" y="5163"/>
                  </a:cubicBezTo>
                  <a:cubicBezTo>
                    <a:pt x="5714" y="5163"/>
                    <a:pt x="6369" y="5049"/>
                    <a:pt x="6993" y="4830"/>
                  </a:cubicBezTo>
                  <a:cubicBezTo>
                    <a:pt x="7369" y="4742"/>
                    <a:pt x="7730" y="4592"/>
                    <a:pt x="8059" y="4385"/>
                  </a:cubicBezTo>
                  <a:cubicBezTo>
                    <a:pt x="9790" y="3387"/>
                    <a:pt x="9790" y="1744"/>
                    <a:pt x="8057" y="747"/>
                  </a:cubicBezTo>
                  <a:cubicBezTo>
                    <a:pt x="7201" y="255"/>
                    <a:pt x="6073" y="0"/>
                    <a:pt x="4948"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3"/>
            <p:cNvSpPr/>
            <p:nvPr/>
          </p:nvSpPr>
          <p:spPr>
            <a:xfrm>
              <a:off x="2190800" y="2376275"/>
              <a:ext cx="244775" cy="129125"/>
            </a:xfrm>
            <a:custGeom>
              <a:rect b="b" l="l" r="r" t="t"/>
              <a:pathLst>
                <a:path extrusionOk="0" h="5165" w="9791">
                  <a:moveTo>
                    <a:pt x="4920" y="0"/>
                  </a:moveTo>
                  <a:cubicBezTo>
                    <a:pt x="4677" y="0"/>
                    <a:pt x="4435" y="12"/>
                    <a:pt x="4195" y="36"/>
                  </a:cubicBezTo>
                  <a:cubicBezTo>
                    <a:pt x="3486" y="81"/>
                    <a:pt x="2797" y="235"/>
                    <a:pt x="2198" y="525"/>
                  </a:cubicBezTo>
                  <a:cubicBezTo>
                    <a:pt x="2039" y="590"/>
                    <a:pt x="1882" y="663"/>
                    <a:pt x="1732" y="747"/>
                  </a:cubicBezTo>
                  <a:cubicBezTo>
                    <a:pt x="1" y="1745"/>
                    <a:pt x="1" y="3388"/>
                    <a:pt x="1732" y="4387"/>
                  </a:cubicBezTo>
                  <a:cubicBezTo>
                    <a:pt x="2621" y="4898"/>
                    <a:pt x="3796" y="5165"/>
                    <a:pt x="4973" y="5165"/>
                  </a:cubicBezTo>
                  <a:cubicBezTo>
                    <a:pt x="5643" y="5163"/>
                    <a:pt x="6309" y="5059"/>
                    <a:pt x="6949" y="4853"/>
                  </a:cubicBezTo>
                  <a:cubicBezTo>
                    <a:pt x="7337" y="4748"/>
                    <a:pt x="7711" y="4591"/>
                    <a:pt x="8057" y="4387"/>
                  </a:cubicBezTo>
                  <a:cubicBezTo>
                    <a:pt x="9790" y="3388"/>
                    <a:pt x="9790" y="1745"/>
                    <a:pt x="8036" y="747"/>
                  </a:cubicBezTo>
                  <a:cubicBezTo>
                    <a:pt x="7177" y="254"/>
                    <a:pt x="6047" y="0"/>
                    <a:pt x="492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3"/>
            <p:cNvSpPr/>
            <p:nvPr/>
          </p:nvSpPr>
          <p:spPr>
            <a:xfrm>
              <a:off x="1675275" y="2673725"/>
              <a:ext cx="244775" cy="129100"/>
            </a:xfrm>
            <a:custGeom>
              <a:rect b="b" l="l" r="r" t="t"/>
              <a:pathLst>
                <a:path extrusionOk="0" h="5164" w="9791">
                  <a:moveTo>
                    <a:pt x="4930" y="0"/>
                  </a:moveTo>
                  <a:cubicBezTo>
                    <a:pt x="4684" y="0"/>
                    <a:pt x="4439" y="12"/>
                    <a:pt x="4197" y="37"/>
                  </a:cubicBezTo>
                  <a:cubicBezTo>
                    <a:pt x="3465" y="80"/>
                    <a:pt x="2775" y="258"/>
                    <a:pt x="2176" y="546"/>
                  </a:cubicBezTo>
                  <a:cubicBezTo>
                    <a:pt x="2026" y="591"/>
                    <a:pt x="1884" y="657"/>
                    <a:pt x="1755" y="745"/>
                  </a:cubicBezTo>
                  <a:cubicBezTo>
                    <a:pt x="0" y="1744"/>
                    <a:pt x="0" y="3387"/>
                    <a:pt x="1755" y="4386"/>
                  </a:cubicBezTo>
                  <a:cubicBezTo>
                    <a:pt x="2642" y="4897"/>
                    <a:pt x="3798" y="5163"/>
                    <a:pt x="4951" y="5163"/>
                  </a:cubicBezTo>
                  <a:cubicBezTo>
                    <a:pt x="5621" y="5163"/>
                    <a:pt x="6289" y="5058"/>
                    <a:pt x="6927" y="4852"/>
                  </a:cubicBezTo>
                  <a:cubicBezTo>
                    <a:pt x="7324" y="4751"/>
                    <a:pt x="7705" y="4594"/>
                    <a:pt x="8059" y="4386"/>
                  </a:cubicBezTo>
                  <a:cubicBezTo>
                    <a:pt x="9790" y="3387"/>
                    <a:pt x="9790" y="1744"/>
                    <a:pt x="8059" y="748"/>
                  </a:cubicBezTo>
                  <a:cubicBezTo>
                    <a:pt x="7184" y="254"/>
                    <a:pt x="6055" y="0"/>
                    <a:pt x="493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3"/>
            <p:cNvSpPr/>
            <p:nvPr/>
          </p:nvSpPr>
          <p:spPr>
            <a:xfrm>
              <a:off x="1160375" y="2971150"/>
              <a:ext cx="244725" cy="129100"/>
            </a:xfrm>
            <a:custGeom>
              <a:rect b="b" l="l" r="r" t="t"/>
              <a:pathLst>
                <a:path extrusionOk="0" h="5164" w="9789">
                  <a:moveTo>
                    <a:pt x="4912" y="0"/>
                  </a:moveTo>
                  <a:cubicBezTo>
                    <a:pt x="4665" y="0"/>
                    <a:pt x="4417" y="12"/>
                    <a:pt x="4172" y="36"/>
                  </a:cubicBezTo>
                  <a:cubicBezTo>
                    <a:pt x="3480" y="77"/>
                    <a:pt x="2802" y="249"/>
                    <a:pt x="2175" y="545"/>
                  </a:cubicBezTo>
                  <a:cubicBezTo>
                    <a:pt x="2018" y="591"/>
                    <a:pt x="1867" y="657"/>
                    <a:pt x="1732" y="745"/>
                  </a:cubicBezTo>
                  <a:cubicBezTo>
                    <a:pt x="1" y="1744"/>
                    <a:pt x="1" y="3387"/>
                    <a:pt x="1754" y="4386"/>
                  </a:cubicBezTo>
                  <a:cubicBezTo>
                    <a:pt x="2619" y="4897"/>
                    <a:pt x="3751" y="5163"/>
                    <a:pt x="4904" y="5163"/>
                  </a:cubicBezTo>
                  <a:lnTo>
                    <a:pt x="4928" y="5163"/>
                  </a:lnTo>
                  <a:cubicBezTo>
                    <a:pt x="5594" y="5163"/>
                    <a:pt x="6281" y="5073"/>
                    <a:pt x="6880" y="4873"/>
                  </a:cubicBezTo>
                  <a:cubicBezTo>
                    <a:pt x="7291" y="4762"/>
                    <a:pt x="7686" y="4598"/>
                    <a:pt x="8057" y="4386"/>
                  </a:cubicBezTo>
                  <a:cubicBezTo>
                    <a:pt x="9789" y="3387"/>
                    <a:pt x="9789" y="1746"/>
                    <a:pt x="8036" y="747"/>
                  </a:cubicBezTo>
                  <a:cubicBezTo>
                    <a:pt x="7178" y="255"/>
                    <a:pt x="6050" y="0"/>
                    <a:pt x="4912"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3"/>
            <p:cNvSpPr/>
            <p:nvPr/>
          </p:nvSpPr>
          <p:spPr>
            <a:xfrm>
              <a:off x="644850" y="3268575"/>
              <a:ext cx="244725" cy="129100"/>
            </a:xfrm>
            <a:custGeom>
              <a:rect b="b" l="l" r="r" t="t"/>
              <a:pathLst>
                <a:path extrusionOk="0" h="5164" w="9789">
                  <a:moveTo>
                    <a:pt x="4887" y="1"/>
                  </a:moveTo>
                  <a:cubicBezTo>
                    <a:pt x="4641" y="1"/>
                    <a:pt x="4394" y="13"/>
                    <a:pt x="4150" y="36"/>
                  </a:cubicBezTo>
                  <a:cubicBezTo>
                    <a:pt x="3442" y="103"/>
                    <a:pt x="2752" y="257"/>
                    <a:pt x="2176" y="547"/>
                  </a:cubicBezTo>
                  <a:cubicBezTo>
                    <a:pt x="2026" y="590"/>
                    <a:pt x="1882" y="657"/>
                    <a:pt x="1753" y="747"/>
                  </a:cubicBezTo>
                  <a:cubicBezTo>
                    <a:pt x="1" y="1746"/>
                    <a:pt x="1" y="3387"/>
                    <a:pt x="1753" y="4385"/>
                  </a:cubicBezTo>
                  <a:cubicBezTo>
                    <a:pt x="2619" y="4897"/>
                    <a:pt x="3774" y="5163"/>
                    <a:pt x="4885" y="5163"/>
                  </a:cubicBezTo>
                  <a:cubicBezTo>
                    <a:pt x="4900" y="5163"/>
                    <a:pt x="4915" y="5163"/>
                    <a:pt x="4930" y="5163"/>
                  </a:cubicBezTo>
                  <a:cubicBezTo>
                    <a:pt x="5581" y="5163"/>
                    <a:pt x="6231" y="5073"/>
                    <a:pt x="6859" y="4897"/>
                  </a:cubicBezTo>
                  <a:cubicBezTo>
                    <a:pt x="7278" y="4789"/>
                    <a:pt x="7681" y="4624"/>
                    <a:pt x="8057" y="4409"/>
                  </a:cubicBezTo>
                  <a:cubicBezTo>
                    <a:pt x="9788" y="3387"/>
                    <a:pt x="9788" y="1767"/>
                    <a:pt x="8057" y="747"/>
                  </a:cubicBezTo>
                  <a:cubicBezTo>
                    <a:pt x="7181" y="254"/>
                    <a:pt x="6033" y="1"/>
                    <a:pt x="4887"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3"/>
            <p:cNvSpPr/>
            <p:nvPr/>
          </p:nvSpPr>
          <p:spPr>
            <a:xfrm>
              <a:off x="316350" y="3332725"/>
              <a:ext cx="2930450" cy="1822275"/>
            </a:xfrm>
            <a:custGeom>
              <a:rect b="b" l="l" r="r" t="t"/>
              <a:pathLst>
                <a:path extrusionOk="0" h="72891" w="117218">
                  <a:moveTo>
                    <a:pt x="0" y="0"/>
                  </a:moveTo>
                  <a:lnTo>
                    <a:pt x="0" y="5215"/>
                  </a:lnTo>
                  <a:lnTo>
                    <a:pt x="378" y="5439"/>
                  </a:lnTo>
                  <a:lnTo>
                    <a:pt x="19021" y="16203"/>
                  </a:lnTo>
                  <a:lnTo>
                    <a:pt x="20665" y="17157"/>
                  </a:lnTo>
                  <a:lnTo>
                    <a:pt x="117218" y="72891"/>
                  </a:lnTo>
                  <a:lnTo>
                    <a:pt x="117218" y="67676"/>
                  </a:lnTo>
                  <a:lnTo>
                    <a:pt x="21996" y="12696"/>
                  </a:lnTo>
                  <a:lnTo>
                    <a:pt x="20155" y="11631"/>
                  </a:lnTo>
                  <a:lnTo>
                    <a:pt x="7791" y="4483"/>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3"/>
            <p:cNvSpPr/>
            <p:nvPr/>
          </p:nvSpPr>
          <p:spPr>
            <a:xfrm>
              <a:off x="3246825" y="2682200"/>
              <a:ext cx="4057250" cy="2472600"/>
            </a:xfrm>
            <a:custGeom>
              <a:rect b="b" l="l" r="r" t="t"/>
              <a:pathLst>
                <a:path extrusionOk="0" h="98904" w="162290">
                  <a:moveTo>
                    <a:pt x="162290" y="0"/>
                  </a:moveTo>
                  <a:lnTo>
                    <a:pt x="1" y="93699"/>
                  </a:lnTo>
                  <a:lnTo>
                    <a:pt x="1" y="98903"/>
                  </a:lnTo>
                  <a:lnTo>
                    <a:pt x="162290" y="5220"/>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3"/>
            <p:cNvSpPr/>
            <p:nvPr/>
          </p:nvSpPr>
          <p:spPr>
            <a:xfrm>
              <a:off x="238175" y="3048750"/>
              <a:ext cx="578200" cy="436050"/>
            </a:xfrm>
            <a:custGeom>
              <a:rect b="b" l="l" r="r" t="t"/>
              <a:pathLst>
                <a:path extrusionOk="0" h="17442" w="23128">
                  <a:moveTo>
                    <a:pt x="7390" y="0"/>
                  </a:moveTo>
                  <a:cubicBezTo>
                    <a:pt x="6118" y="0"/>
                    <a:pt x="4935" y="301"/>
                    <a:pt x="3883" y="906"/>
                  </a:cubicBezTo>
                  <a:cubicBezTo>
                    <a:pt x="1398" y="2347"/>
                    <a:pt x="0" y="5322"/>
                    <a:pt x="0" y="9250"/>
                  </a:cubicBezTo>
                  <a:cubicBezTo>
                    <a:pt x="0" y="11870"/>
                    <a:pt x="621" y="14712"/>
                    <a:pt x="1731" y="17442"/>
                  </a:cubicBezTo>
                  <a:cubicBezTo>
                    <a:pt x="2552" y="16931"/>
                    <a:pt x="3130" y="16576"/>
                    <a:pt x="3130" y="16576"/>
                  </a:cubicBezTo>
                  <a:lnTo>
                    <a:pt x="3130" y="15775"/>
                  </a:lnTo>
                  <a:cubicBezTo>
                    <a:pt x="2331" y="13578"/>
                    <a:pt x="1907" y="11336"/>
                    <a:pt x="1907" y="9250"/>
                  </a:cubicBezTo>
                  <a:cubicBezTo>
                    <a:pt x="1907" y="6033"/>
                    <a:pt x="2951" y="3657"/>
                    <a:pt x="4837" y="2547"/>
                  </a:cubicBezTo>
                  <a:cubicBezTo>
                    <a:pt x="5593" y="2126"/>
                    <a:pt x="6459" y="1902"/>
                    <a:pt x="7412" y="1902"/>
                  </a:cubicBezTo>
                  <a:cubicBezTo>
                    <a:pt x="8832" y="1902"/>
                    <a:pt x="10430" y="2390"/>
                    <a:pt x="12118" y="3367"/>
                  </a:cubicBezTo>
                  <a:cubicBezTo>
                    <a:pt x="12887" y="3823"/>
                    <a:pt x="13622" y="4334"/>
                    <a:pt x="14315" y="4899"/>
                  </a:cubicBezTo>
                  <a:cubicBezTo>
                    <a:pt x="15804" y="6121"/>
                    <a:pt x="17202" y="7628"/>
                    <a:pt x="18443" y="9338"/>
                  </a:cubicBezTo>
                  <a:cubicBezTo>
                    <a:pt x="19487" y="10760"/>
                    <a:pt x="20419" y="12313"/>
                    <a:pt x="21152" y="13956"/>
                  </a:cubicBezTo>
                  <a:cubicBezTo>
                    <a:pt x="21167" y="13956"/>
                    <a:pt x="21182" y="13956"/>
                    <a:pt x="21197" y="13956"/>
                  </a:cubicBezTo>
                  <a:cubicBezTo>
                    <a:pt x="21850" y="13956"/>
                    <a:pt x="22498" y="13866"/>
                    <a:pt x="23128" y="13690"/>
                  </a:cubicBezTo>
                  <a:cubicBezTo>
                    <a:pt x="22378" y="11989"/>
                    <a:pt x="21472" y="10361"/>
                    <a:pt x="20417" y="8829"/>
                  </a:cubicBezTo>
                  <a:cubicBezTo>
                    <a:pt x="19154" y="6941"/>
                    <a:pt x="17666" y="5277"/>
                    <a:pt x="16068" y="3902"/>
                  </a:cubicBezTo>
                  <a:cubicBezTo>
                    <a:pt x="15114" y="3036"/>
                    <a:pt x="14094" y="2326"/>
                    <a:pt x="13072" y="1726"/>
                  </a:cubicBezTo>
                  <a:cubicBezTo>
                    <a:pt x="11087" y="578"/>
                    <a:pt x="9154"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3"/>
            <p:cNvSpPr/>
            <p:nvPr/>
          </p:nvSpPr>
          <p:spPr>
            <a:xfrm>
              <a:off x="755250" y="2753250"/>
              <a:ext cx="577150" cy="347000"/>
            </a:xfrm>
            <a:custGeom>
              <a:rect b="b" l="l" r="r" t="t"/>
              <a:pathLst>
                <a:path extrusionOk="0" h="13880" w="23086">
                  <a:moveTo>
                    <a:pt x="7394" y="1"/>
                  </a:moveTo>
                  <a:cubicBezTo>
                    <a:pt x="6122" y="1"/>
                    <a:pt x="4938" y="303"/>
                    <a:pt x="3886" y="917"/>
                  </a:cubicBezTo>
                  <a:cubicBezTo>
                    <a:pt x="1377" y="2358"/>
                    <a:pt x="1" y="5333"/>
                    <a:pt x="1" y="9261"/>
                  </a:cubicBezTo>
                  <a:cubicBezTo>
                    <a:pt x="1" y="10417"/>
                    <a:pt x="136" y="11615"/>
                    <a:pt x="379" y="12835"/>
                  </a:cubicBezTo>
                  <a:lnTo>
                    <a:pt x="2110" y="11837"/>
                  </a:lnTo>
                  <a:cubicBezTo>
                    <a:pt x="1979" y="10984"/>
                    <a:pt x="1912" y="10125"/>
                    <a:pt x="1910" y="9261"/>
                  </a:cubicBezTo>
                  <a:cubicBezTo>
                    <a:pt x="1910" y="6044"/>
                    <a:pt x="2954" y="3647"/>
                    <a:pt x="4840" y="2558"/>
                  </a:cubicBezTo>
                  <a:cubicBezTo>
                    <a:pt x="5596" y="2137"/>
                    <a:pt x="6461" y="1914"/>
                    <a:pt x="7393" y="1914"/>
                  </a:cubicBezTo>
                  <a:cubicBezTo>
                    <a:pt x="8835" y="1914"/>
                    <a:pt x="10435" y="2403"/>
                    <a:pt x="12121" y="3379"/>
                  </a:cubicBezTo>
                  <a:cubicBezTo>
                    <a:pt x="12857" y="3817"/>
                    <a:pt x="13562" y="4306"/>
                    <a:pt x="14230" y="4845"/>
                  </a:cubicBezTo>
                  <a:cubicBezTo>
                    <a:pt x="15716" y="6044"/>
                    <a:pt x="17136" y="7552"/>
                    <a:pt x="18380" y="9261"/>
                  </a:cubicBezTo>
                  <a:cubicBezTo>
                    <a:pt x="19445" y="10681"/>
                    <a:pt x="20377" y="12236"/>
                    <a:pt x="21109" y="13879"/>
                  </a:cubicBezTo>
                  <a:lnTo>
                    <a:pt x="21133" y="13879"/>
                  </a:lnTo>
                  <a:cubicBezTo>
                    <a:pt x="21799" y="13879"/>
                    <a:pt x="22486" y="13791"/>
                    <a:pt x="23085" y="13591"/>
                  </a:cubicBezTo>
                  <a:cubicBezTo>
                    <a:pt x="22338" y="11897"/>
                    <a:pt x="21432" y="10275"/>
                    <a:pt x="20377" y="8752"/>
                  </a:cubicBezTo>
                  <a:cubicBezTo>
                    <a:pt x="19088" y="6864"/>
                    <a:pt x="17581" y="5178"/>
                    <a:pt x="15983" y="3825"/>
                  </a:cubicBezTo>
                  <a:cubicBezTo>
                    <a:pt x="15050" y="3003"/>
                    <a:pt x="14073" y="2292"/>
                    <a:pt x="13074" y="1716"/>
                  </a:cubicBezTo>
                  <a:cubicBezTo>
                    <a:pt x="11090" y="581"/>
                    <a:pt x="9157" y="1"/>
                    <a:pt x="7394"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3"/>
            <p:cNvSpPr/>
            <p:nvPr/>
          </p:nvSpPr>
          <p:spPr>
            <a:xfrm>
              <a:off x="1272450" y="2457775"/>
              <a:ext cx="576025" cy="345100"/>
            </a:xfrm>
            <a:custGeom>
              <a:rect b="b" l="l" r="r" t="t"/>
              <a:pathLst>
                <a:path extrusionOk="0" h="13804" w="23041">
                  <a:moveTo>
                    <a:pt x="7391" y="0"/>
                  </a:moveTo>
                  <a:cubicBezTo>
                    <a:pt x="6119" y="0"/>
                    <a:pt x="4935" y="301"/>
                    <a:pt x="3884" y="906"/>
                  </a:cubicBezTo>
                  <a:cubicBezTo>
                    <a:pt x="1375" y="2371"/>
                    <a:pt x="0" y="5322"/>
                    <a:pt x="0" y="9274"/>
                  </a:cubicBezTo>
                  <a:cubicBezTo>
                    <a:pt x="0" y="10436"/>
                    <a:pt x="119" y="11598"/>
                    <a:pt x="355" y="12736"/>
                  </a:cubicBezTo>
                  <a:lnTo>
                    <a:pt x="2110" y="11716"/>
                  </a:lnTo>
                  <a:cubicBezTo>
                    <a:pt x="1976" y="10908"/>
                    <a:pt x="1910" y="10092"/>
                    <a:pt x="1908" y="9274"/>
                  </a:cubicBezTo>
                  <a:cubicBezTo>
                    <a:pt x="1908" y="6035"/>
                    <a:pt x="2952" y="3659"/>
                    <a:pt x="4839" y="2571"/>
                  </a:cubicBezTo>
                  <a:cubicBezTo>
                    <a:pt x="5593" y="2128"/>
                    <a:pt x="6459" y="1926"/>
                    <a:pt x="7391" y="1926"/>
                  </a:cubicBezTo>
                  <a:cubicBezTo>
                    <a:pt x="8811" y="1926"/>
                    <a:pt x="10432" y="2416"/>
                    <a:pt x="12118" y="3393"/>
                  </a:cubicBezTo>
                  <a:cubicBezTo>
                    <a:pt x="12823" y="3793"/>
                    <a:pt x="13491" y="4252"/>
                    <a:pt x="14116" y="4768"/>
                  </a:cubicBezTo>
                  <a:cubicBezTo>
                    <a:pt x="15626" y="5945"/>
                    <a:pt x="17046" y="7453"/>
                    <a:pt x="18289" y="9186"/>
                  </a:cubicBezTo>
                  <a:cubicBezTo>
                    <a:pt x="19367" y="10627"/>
                    <a:pt x="20297" y="12176"/>
                    <a:pt x="21064" y="13804"/>
                  </a:cubicBezTo>
                  <a:cubicBezTo>
                    <a:pt x="21734" y="13804"/>
                    <a:pt x="22400" y="13698"/>
                    <a:pt x="23040" y="13492"/>
                  </a:cubicBezTo>
                  <a:cubicBezTo>
                    <a:pt x="22263" y="11780"/>
                    <a:pt x="21352" y="10161"/>
                    <a:pt x="20310" y="8675"/>
                  </a:cubicBezTo>
                  <a:cubicBezTo>
                    <a:pt x="19021" y="6787"/>
                    <a:pt x="17514" y="5101"/>
                    <a:pt x="15892" y="3745"/>
                  </a:cubicBezTo>
                  <a:cubicBezTo>
                    <a:pt x="14984" y="2970"/>
                    <a:pt x="14049" y="2281"/>
                    <a:pt x="13074" y="1726"/>
                  </a:cubicBezTo>
                  <a:cubicBezTo>
                    <a:pt x="11088" y="578"/>
                    <a:pt x="9154" y="0"/>
                    <a:pt x="7391"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3"/>
            <p:cNvSpPr/>
            <p:nvPr/>
          </p:nvSpPr>
          <p:spPr>
            <a:xfrm>
              <a:off x="1789600" y="2162550"/>
              <a:ext cx="574925" cy="342800"/>
            </a:xfrm>
            <a:custGeom>
              <a:rect b="b" l="l" r="r" t="t"/>
              <a:pathLst>
                <a:path extrusionOk="0" h="13712" w="22997">
                  <a:moveTo>
                    <a:pt x="7389" y="0"/>
                  </a:moveTo>
                  <a:cubicBezTo>
                    <a:pt x="6119" y="0"/>
                    <a:pt x="4936" y="300"/>
                    <a:pt x="3885" y="904"/>
                  </a:cubicBezTo>
                  <a:cubicBezTo>
                    <a:pt x="1375" y="2347"/>
                    <a:pt x="0" y="5322"/>
                    <a:pt x="0" y="9272"/>
                  </a:cubicBezTo>
                  <a:cubicBezTo>
                    <a:pt x="0" y="10361"/>
                    <a:pt x="112" y="11469"/>
                    <a:pt x="311" y="12601"/>
                  </a:cubicBezTo>
                  <a:lnTo>
                    <a:pt x="2088" y="11581"/>
                  </a:lnTo>
                  <a:cubicBezTo>
                    <a:pt x="1976" y="10806"/>
                    <a:pt x="1909" y="10028"/>
                    <a:pt x="1909" y="9272"/>
                  </a:cubicBezTo>
                  <a:cubicBezTo>
                    <a:pt x="1909" y="6033"/>
                    <a:pt x="2953" y="3658"/>
                    <a:pt x="4839" y="2569"/>
                  </a:cubicBezTo>
                  <a:cubicBezTo>
                    <a:pt x="5593" y="2126"/>
                    <a:pt x="6437" y="1903"/>
                    <a:pt x="7393" y="1903"/>
                  </a:cubicBezTo>
                  <a:cubicBezTo>
                    <a:pt x="8813" y="1903"/>
                    <a:pt x="10411" y="2414"/>
                    <a:pt x="12099" y="3368"/>
                  </a:cubicBezTo>
                  <a:cubicBezTo>
                    <a:pt x="12773" y="3756"/>
                    <a:pt x="13420" y="4195"/>
                    <a:pt x="14030" y="4678"/>
                  </a:cubicBezTo>
                  <a:cubicBezTo>
                    <a:pt x="15537" y="5876"/>
                    <a:pt x="16983" y="7363"/>
                    <a:pt x="18246" y="9072"/>
                  </a:cubicBezTo>
                  <a:cubicBezTo>
                    <a:pt x="19315" y="10528"/>
                    <a:pt x="20245" y="12081"/>
                    <a:pt x="21021" y="13712"/>
                  </a:cubicBezTo>
                  <a:cubicBezTo>
                    <a:pt x="21691" y="13712"/>
                    <a:pt x="22357" y="13606"/>
                    <a:pt x="22997" y="13402"/>
                  </a:cubicBezTo>
                  <a:cubicBezTo>
                    <a:pt x="22245" y="11705"/>
                    <a:pt x="21324" y="10092"/>
                    <a:pt x="20243" y="8585"/>
                  </a:cubicBezTo>
                  <a:cubicBezTo>
                    <a:pt x="18933" y="6697"/>
                    <a:pt x="17425" y="5011"/>
                    <a:pt x="15804" y="3658"/>
                  </a:cubicBezTo>
                  <a:cubicBezTo>
                    <a:pt x="14917" y="2925"/>
                    <a:pt x="13984" y="2259"/>
                    <a:pt x="13052" y="1727"/>
                  </a:cubicBezTo>
                  <a:cubicBezTo>
                    <a:pt x="11079" y="578"/>
                    <a:pt x="9150" y="0"/>
                    <a:pt x="7389"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3"/>
            <p:cNvSpPr/>
            <p:nvPr/>
          </p:nvSpPr>
          <p:spPr>
            <a:xfrm>
              <a:off x="2306725" y="1867350"/>
              <a:ext cx="573875" cy="340625"/>
            </a:xfrm>
            <a:custGeom>
              <a:rect b="b" l="l" r="r" t="t"/>
              <a:pathLst>
                <a:path extrusionOk="0" h="13625" w="22955">
                  <a:moveTo>
                    <a:pt x="7383" y="1"/>
                  </a:moveTo>
                  <a:cubicBezTo>
                    <a:pt x="6116" y="1"/>
                    <a:pt x="4937" y="301"/>
                    <a:pt x="3886" y="906"/>
                  </a:cubicBezTo>
                  <a:cubicBezTo>
                    <a:pt x="1377" y="2349"/>
                    <a:pt x="3" y="5324"/>
                    <a:pt x="3" y="9273"/>
                  </a:cubicBezTo>
                  <a:cubicBezTo>
                    <a:pt x="1" y="10345"/>
                    <a:pt x="97" y="11415"/>
                    <a:pt x="291" y="12469"/>
                  </a:cubicBezTo>
                  <a:lnTo>
                    <a:pt x="2067" y="11449"/>
                  </a:lnTo>
                  <a:cubicBezTo>
                    <a:pt x="1962" y="10728"/>
                    <a:pt x="1908" y="10002"/>
                    <a:pt x="1912" y="9273"/>
                  </a:cubicBezTo>
                  <a:cubicBezTo>
                    <a:pt x="1912" y="6032"/>
                    <a:pt x="2932" y="3657"/>
                    <a:pt x="4842" y="2570"/>
                  </a:cubicBezTo>
                  <a:cubicBezTo>
                    <a:pt x="5574" y="2126"/>
                    <a:pt x="6440" y="1904"/>
                    <a:pt x="7393" y="1904"/>
                  </a:cubicBezTo>
                  <a:cubicBezTo>
                    <a:pt x="8813" y="1904"/>
                    <a:pt x="10411" y="2392"/>
                    <a:pt x="12099" y="3369"/>
                  </a:cubicBezTo>
                  <a:cubicBezTo>
                    <a:pt x="12739" y="3732"/>
                    <a:pt x="13347" y="4149"/>
                    <a:pt x="13919" y="4613"/>
                  </a:cubicBezTo>
                  <a:cubicBezTo>
                    <a:pt x="15428" y="5766"/>
                    <a:pt x="16893" y="7276"/>
                    <a:pt x="18180" y="8986"/>
                  </a:cubicBezTo>
                  <a:cubicBezTo>
                    <a:pt x="19267" y="10433"/>
                    <a:pt x="20203" y="11988"/>
                    <a:pt x="20978" y="13625"/>
                  </a:cubicBezTo>
                  <a:cubicBezTo>
                    <a:pt x="20985" y="13625"/>
                    <a:pt x="20991" y="13625"/>
                    <a:pt x="20997" y="13625"/>
                  </a:cubicBezTo>
                  <a:cubicBezTo>
                    <a:pt x="21663" y="13625"/>
                    <a:pt x="22325" y="13513"/>
                    <a:pt x="22954" y="13292"/>
                  </a:cubicBezTo>
                  <a:cubicBezTo>
                    <a:pt x="22181" y="11608"/>
                    <a:pt x="21253" y="10004"/>
                    <a:pt x="20179" y="8496"/>
                  </a:cubicBezTo>
                  <a:cubicBezTo>
                    <a:pt x="18848" y="6610"/>
                    <a:pt x="17338" y="4946"/>
                    <a:pt x="15695" y="3590"/>
                  </a:cubicBezTo>
                  <a:cubicBezTo>
                    <a:pt x="14870" y="2897"/>
                    <a:pt x="13985" y="2272"/>
                    <a:pt x="13053" y="1726"/>
                  </a:cubicBezTo>
                  <a:cubicBezTo>
                    <a:pt x="11067" y="579"/>
                    <a:pt x="9141" y="1"/>
                    <a:pt x="7383"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3"/>
            <p:cNvSpPr/>
            <p:nvPr/>
          </p:nvSpPr>
          <p:spPr>
            <a:xfrm>
              <a:off x="2823325" y="1572150"/>
              <a:ext cx="573275" cy="338375"/>
            </a:xfrm>
            <a:custGeom>
              <a:rect b="b" l="l" r="r" t="t"/>
              <a:pathLst>
                <a:path extrusionOk="0" h="13535" w="22931">
                  <a:moveTo>
                    <a:pt x="7391" y="1"/>
                  </a:moveTo>
                  <a:cubicBezTo>
                    <a:pt x="6120" y="1"/>
                    <a:pt x="4937" y="301"/>
                    <a:pt x="3886" y="905"/>
                  </a:cubicBezTo>
                  <a:cubicBezTo>
                    <a:pt x="1378" y="2348"/>
                    <a:pt x="3" y="5323"/>
                    <a:pt x="3" y="9251"/>
                  </a:cubicBezTo>
                  <a:cubicBezTo>
                    <a:pt x="1" y="10293"/>
                    <a:pt x="98" y="11335"/>
                    <a:pt x="291" y="12359"/>
                  </a:cubicBezTo>
                  <a:lnTo>
                    <a:pt x="2067" y="11339"/>
                  </a:lnTo>
                  <a:cubicBezTo>
                    <a:pt x="1960" y="10647"/>
                    <a:pt x="1908" y="9949"/>
                    <a:pt x="1912" y="9251"/>
                  </a:cubicBezTo>
                  <a:cubicBezTo>
                    <a:pt x="1912" y="6034"/>
                    <a:pt x="2954" y="3637"/>
                    <a:pt x="4842" y="2548"/>
                  </a:cubicBezTo>
                  <a:cubicBezTo>
                    <a:pt x="5596" y="2127"/>
                    <a:pt x="6461" y="1904"/>
                    <a:pt x="7394" y="1904"/>
                  </a:cubicBezTo>
                  <a:cubicBezTo>
                    <a:pt x="8837" y="1904"/>
                    <a:pt x="10435" y="2393"/>
                    <a:pt x="12121" y="3368"/>
                  </a:cubicBezTo>
                  <a:cubicBezTo>
                    <a:pt x="12699" y="3701"/>
                    <a:pt x="13277" y="4101"/>
                    <a:pt x="13852" y="4524"/>
                  </a:cubicBezTo>
                  <a:cubicBezTo>
                    <a:pt x="15384" y="5699"/>
                    <a:pt x="16827" y="7187"/>
                    <a:pt x="18137" y="8897"/>
                  </a:cubicBezTo>
                  <a:cubicBezTo>
                    <a:pt x="19222" y="10351"/>
                    <a:pt x="20165" y="11904"/>
                    <a:pt x="20955" y="13534"/>
                  </a:cubicBezTo>
                  <a:cubicBezTo>
                    <a:pt x="21644" y="13513"/>
                    <a:pt x="22332" y="13401"/>
                    <a:pt x="22931" y="13201"/>
                  </a:cubicBezTo>
                  <a:cubicBezTo>
                    <a:pt x="22158" y="11504"/>
                    <a:pt x="21213" y="9891"/>
                    <a:pt x="20111" y="8386"/>
                  </a:cubicBezTo>
                  <a:cubicBezTo>
                    <a:pt x="18779" y="6500"/>
                    <a:pt x="17271" y="4857"/>
                    <a:pt x="15628" y="3525"/>
                  </a:cubicBezTo>
                  <a:cubicBezTo>
                    <a:pt x="14827" y="2857"/>
                    <a:pt x="13975" y="2256"/>
                    <a:pt x="13075" y="1727"/>
                  </a:cubicBezTo>
                  <a:cubicBezTo>
                    <a:pt x="11089" y="579"/>
                    <a:pt x="9155"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3"/>
            <p:cNvSpPr/>
            <p:nvPr/>
          </p:nvSpPr>
          <p:spPr>
            <a:xfrm>
              <a:off x="3340575" y="1276700"/>
              <a:ext cx="571500" cy="336400"/>
            </a:xfrm>
            <a:custGeom>
              <a:rect b="b" l="l" r="r" t="t"/>
              <a:pathLst>
                <a:path extrusionOk="0" h="13456" w="22860">
                  <a:moveTo>
                    <a:pt x="7391" y="1"/>
                  </a:moveTo>
                  <a:cubicBezTo>
                    <a:pt x="6119" y="1"/>
                    <a:pt x="4935" y="303"/>
                    <a:pt x="3884" y="916"/>
                  </a:cubicBezTo>
                  <a:cubicBezTo>
                    <a:pt x="1375" y="2360"/>
                    <a:pt x="1" y="5311"/>
                    <a:pt x="1" y="9263"/>
                  </a:cubicBezTo>
                  <a:cubicBezTo>
                    <a:pt x="3" y="10274"/>
                    <a:pt x="91" y="11284"/>
                    <a:pt x="265" y="12280"/>
                  </a:cubicBezTo>
                  <a:lnTo>
                    <a:pt x="2041" y="11237"/>
                  </a:lnTo>
                  <a:cubicBezTo>
                    <a:pt x="1953" y="10582"/>
                    <a:pt x="1908" y="9922"/>
                    <a:pt x="1908" y="9263"/>
                  </a:cubicBezTo>
                  <a:cubicBezTo>
                    <a:pt x="1908" y="6022"/>
                    <a:pt x="2950" y="3646"/>
                    <a:pt x="4838" y="2559"/>
                  </a:cubicBezTo>
                  <a:cubicBezTo>
                    <a:pt x="5592" y="2115"/>
                    <a:pt x="6457" y="1915"/>
                    <a:pt x="7389" y="1915"/>
                  </a:cubicBezTo>
                  <a:cubicBezTo>
                    <a:pt x="8811" y="1915"/>
                    <a:pt x="10431" y="2403"/>
                    <a:pt x="12119" y="3380"/>
                  </a:cubicBezTo>
                  <a:cubicBezTo>
                    <a:pt x="12673" y="3689"/>
                    <a:pt x="13227" y="4067"/>
                    <a:pt x="13760" y="4467"/>
                  </a:cubicBezTo>
                  <a:cubicBezTo>
                    <a:pt x="15291" y="5622"/>
                    <a:pt x="16756" y="7108"/>
                    <a:pt x="18045" y="8816"/>
                  </a:cubicBezTo>
                  <a:cubicBezTo>
                    <a:pt x="19151" y="10264"/>
                    <a:pt x="20109" y="11819"/>
                    <a:pt x="20908" y="13455"/>
                  </a:cubicBezTo>
                  <a:cubicBezTo>
                    <a:pt x="21595" y="13434"/>
                    <a:pt x="22261" y="13322"/>
                    <a:pt x="22860" y="13122"/>
                  </a:cubicBezTo>
                  <a:cubicBezTo>
                    <a:pt x="22108" y="11413"/>
                    <a:pt x="21152" y="9793"/>
                    <a:pt x="20064" y="8307"/>
                  </a:cubicBezTo>
                  <a:cubicBezTo>
                    <a:pt x="18734" y="6443"/>
                    <a:pt x="17179" y="4776"/>
                    <a:pt x="15538" y="3446"/>
                  </a:cubicBezTo>
                  <a:cubicBezTo>
                    <a:pt x="14767" y="2800"/>
                    <a:pt x="13942" y="2222"/>
                    <a:pt x="13072" y="1715"/>
                  </a:cubicBezTo>
                  <a:cubicBezTo>
                    <a:pt x="11087" y="581"/>
                    <a:pt x="9154"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3"/>
            <p:cNvSpPr/>
            <p:nvPr/>
          </p:nvSpPr>
          <p:spPr>
            <a:xfrm>
              <a:off x="3857725" y="981200"/>
              <a:ext cx="570425" cy="333950"/>
            </a:xfrm>
            <a:custGeom>
              <a:rect b="b" l="l" r="r" t="t"/>
              <a:pathLst>
                <a:path extrusionOk="0" h="13358" w="22817">
                  <a:moveTo>
                    <a:pt x="7390" y="0"/>
                  </a:moveTo>
                  <a:cubicBezTo>
                    <a:pt x="6120" y="0"/>
                    <a:pt x="4936" y="301"/>
                    <a:pt x="3884" y="906"/>
                  </a:cubicBezTo>
                  <a:cubicBezTo>
                    <a:pt x="1377" y="2371"/>
                    <a:pt x="0" y="5322"/>
                    <a:pt x="0" y="9274"/>
                  </a:cubicBezTo>
                  <a:cubicBezTo>
                    <a:pt x="0" y="10206"/>
                    <a:pt x="88" y="11183"/>
                    <a:pt x="245" y="12159"/>
                  </a:cubicBezTo>
                  <a:lnTo>
                    <a:pt x="2041" y="11117"/>
                  </a:lnTo>
                  <a:cubicBezTo>
                    <a:pt x="1955" y="10507"/>
                    <a:pt x="1910" y="9890"/>
                    <a:pt x="1910" y="9274"/>
                  </a:cubicBezTo>
                  <a:cubicBezTo>
                    <a:pt x="1910" y="6033"/>
                    <a:pt x="2952" y="3658"/>
                    <a:pt x="4839" y="2571"/>
                  </a:cubicBezTo>
                  <a:cubicBezTo>
                    <a:pt x="5593" y="2126"/>
                    <a:pt x="6459" y="1926"/>
                    <a:pt x="7391" y="1926"/>
                  </a:cubicBezTo>
                  <a:cubicBezTo>
                    <a:pt x="8813" y="1926"/>
                    <a:pt x="10432" y="2414"/>
                    <a:pt x="12097" y="3391"/>
                  </a:cubicBezTo>
                  <a:cubicBezTo>
                    <a:pt x="12634" y="3703"/>
                    <a:pt x="13152" y="4044"/>
                    <a:pt x="13652" y="4411"/>
                  </a:cubicBezTo>
                  <a:cubicBezTo>
                    <a:pt x="15205" y="5543"/>
                    <a:pt x="16670" y="7030"/>
                    <a:pt x="17956" y="8739"/>
                  </a:cubicBezTo>
                  <a:cubicBezTo>
                    <a:pt x="19067" y="10137"/>
                    <a:pt x="20044" y="11714"/>
                    <a:pt x="20843" y="13357"/>
                  </a:cubicBezTo>
                  <a:cubicBezTo>
                    <a:pt x="21513" y="13340"/>
                    <a:pt x="22179" y="13226"/>
                    <a:pt x="22817" y="13024"/>
                  </a:cubicBezTo>
                  <a:cubicBezTo>
                    <a:pt x="22050" y="11332"/>
                    <a:pt x="21105" y="9723"/>
                    <a:pt x="19999" y="8228"/>
                  </a:cubicBezTo>
                  <a:cubicBezTo>
                    <a:pt x="18646" y="6342"/>
                    <a:pt x="17091" y="4699"/>
                    <a:pt x="15448" y="3370"/>
                  </a:cubicBezTo>
                  <a:cubicBezTo>
                    <a:pt x="14672" y="2749"/>
                    <a:pt x="13873" y="2193"/>
                    <a:pt x="13053" y="1727"/>
                  </a:cubicBezTo>
                  <a:cubicBezTo>
                    <a:pt x="11079" y="579"/>
                    <a:pt x="9151"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3"/>
            <p:cNvSpPr/>
            <p:nvPr/>
          </p:nvSpPr>
          <p:spPr>
            <a:xfrm>
              <a:off x="1057350" y="1678425"/>
              <a:ext cx="5280650" cy="3049425"/>
            </a:xfrm>
            <a:custGeom>
              <a:rect b="b" l="l" r="r" t="t"/>
              <a:pathLst>
                <a:path extrusionOk="0" fill="none" h="121977" w="211226">
                  <a:moveTo>
                    <a:pt x="117879" y="1839"/>
                  </a:moveTo>
                  <a:lnTo>
                    <a:pt x="3185" y="68056"/>
                  </a:lnTo>
                  <a:cubicBezTo>
                    <a:pt x="0" y="69894"/>
                    <a:pt x="0" y="72878"/>
                    <a:pt x="3185" y="74718"/>
                  </a:cubicBezTo>
                  <a:lnTo>
                    <a:pt x="81768" y="120136"/>
                  </a:lnTo>
                  <a:cubicBezTo>
                    <a:pt x="84951" y="121977"/>
                    <a:pt x="90114" y="121977"/>
                    <a:pt x="93299" y="120138"/>
                  </a:cubicBezTo>
                  <a:lnTo>
                    <a:pt x="208040" y="53893"/>
                  </a:lnTo>
                  <a:cubicBezTo>
                    <a:pt x="211225" y="52055"/>
                    <a:pt x="211225" y="49073"/>
                    <a:pt x="208040" y="47235"/>
                  </a:cubicBezTo>
                  <a:lnTo>
                    <a:pt x="129413" y="1839"/>
                  </a:lnTo>
                  <a:cubicBezTo>
                    <a:pt x="126228" y="0"/>
                    <a:pt x="121064" y="0"/>
                    <a:pt x="117879" y="1839"/>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3"/>
            <p:cNvSpPr/>
            <p:nvPr/>
          </p:nvSpPr>
          <p:spPr>
            <a:xfrm>
              <a:off x="3923125" y="1771250"/>
              <a:ext cx="2254050" cy="1301400"/>
            </a:xfrm>
            <a:custGeom>
              <a:rect b="b" l="l" r="r" t="t"/>
              <a:pathLst>
                <a:path extrusionOk="0" fill="none" h="52056" w="90162">
                  <a:moveTo>
                    <a:pt x="0"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3"/>
            <p:cNvSpPr/>
            <p:nvPr/>
          </p:nvSpPr>
          <p:spPr>
            <a:xfrm>
              <a:off x="3697700" y="1901425"/>
              <a:ext cx="2254000" cy="1301375"/>
            </a:xfrm>
            <a:custGeom>
              <a:rect b="b" l="l" r="r" t="t"/>
              <a:pathLst>
                <a:path extrusionOk="0" fill="none" h="52055" w="90160">
                  <a:moveTo>
                    <a:pt x="1" y="0"/>
                  </a:moveTo>
                  <a:lnTo>
                    <a:pt x="90160"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3"/>
            <p:cNvSpPr/>
            <p:nvPr/>
          </p:nvSpPr>
          <p:spPr>
            <a:xfrm>
              <a:off x="3472250" y="203157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3"/>
            <p:cNvSpPr/>
            <p:nvPr/>
          </p:nvSpPr>
          <p:spPr>
            <a:xfrm>
              <a:off x="3246775" y="2161775"/>
              <a:ext cx="2254050" cy="1301350"/>
            </a:xfrm>
            <a:custGeom>
              <a:rect b="b" l="l" r="r" t="t"/>
              <a:pathLst>
                <a:path extrusionOk="0" fill="none" h="52054" w="90162">
                  <a:moveTo>
                    <a:pt x="1" y="1"/>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3"/>
            <p:cNvSpPr/>
            <p:nvPr/>
          </p:nvSpPr>
          <p:spPr>
            <a:xfrm>
              <a:off x="3021375" y="2291950"/>
              <a:ext cx="2253975" cy="1301375"/>
            </a:xfrm>
            <a:custGeom>
              <a:rect b="b" l="l" r="r" t="t"/>
              <a:pathLst>
                <a:path extrusionOk="0" fill="none" h="52055" w="90159">
                  <a:moveTo>
                    <a:pt x="0" y="0"/>
                  </a:moveTo>
                  <a:lnTo>
                    <a:pt x="90159"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3"/>
            <p:cNvSpPr/>
            <p:nvPr/>
          </p:nvSpPr>
          <p:spPr>
            <a:xfrm>
              <a:off x="2795900" y="2422100"/>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3"/>
            <p:cNvSpPr/>
            <p:nvPr/>
          </p:nvSpPr>
          <p:spPr>
            <a:xfrm>
              <a:off x="2570425" y="2552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3"/>
            <p:cNvSpPr/>
            <p:nvPr/>
          </p:nvSpPr>
          <p:spPr>
            <a:xfrm>
              <a:off x="2345025" y="268242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3"/>
            <p:cNvSpPr/>
            <p:nvPr/>
          </p:nvSpPr>
          <p:spPr>
            <a:xfrm>
              <a:off x="2119550" y="2812575"/>
              <a:ext cx="2254050" cy="1301375"/>
            </a:xfrm>
            <a:custGeom>
              <a:rect b="b" l="l" r="r" t="t"/>
              <a:pathLst>
                <a:path extrusionOk="0" fill="none" h="52055" w="90162">
                  <a:moveTo>
                    <a:pt x="0" y="0"/>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3"/>
            <p:cNvSpPr/>
            <p:nvPr/>
          </p:nvSpPr>
          <p:spPr>
            <a:xfrm>
              <a:off x="1894075" y="2942725"/>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3"/>
            <p:cNvSpPr/>
            <p:nvPr/>
          </p:nvSpPr>
          <p:spPr>
            <a:xfrm>
              <a:off x="1668675" y="3072950"/>
              <a:ext cx="2254000" cy="1301325"/>
            </a:xfrm>
            <a:custGeom>
              <a:rect b="b" l="l" r="r" t="t"/>
              <a:pathLst>
                <a:path extrusionOk="0" fill="none" h="52053" w="90160">
                  <a:moveTo>
                    <a:pt x="0" y="0"/>
                  </a:moveTo>
                  <a:lnTo>
                    <a:pt x="90159" y="52052"/>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3"/>
            <p:cNvSpPr/>
            <p:nvPr/>
          </p:nvSpPr>
          <p:spPr>
            <a:xfrm>
              <a:off x="1443200" y="3203100"/>
              <a:ext cx="2254050" cy="1301325"/>
            </a:xfrm>
            <a:custGeom>
              <a:rect b="b" l="l" r="r" t="t"/>
              <a:pathLst>
                <a:path extrusionOk="0" fill="none" h="52053" w="90162">
                  <a:moveTo>
                    <a:pt x="0" y="0"/>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3"/>
            <p:cNvSpPr/>
            <p:nvPr/>
          </p:nvSpPr>
          <p:spPr>
            <a:xfrm>
              <a:off x="1217725" y="3333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3"/>
            <p:cNvSpPr/>
            <p:nvPr/>
          </p:nvSpPr>
          <p:spPr>
            <a:xfrm>
              <a:off x="4424850" y="1410050"/>
              <a:ext cx="2376650" cy="1373550"/>
            </a:xfrm>
            <a:custGeom>
              <a:rect b="b" l="l" r="r" t="t"/>
              <a:pathLst>
                <a:path extrusionOk="0" fill="none" h="54942" w="95066">
                  <a:moveTo>
                    <a:pt x="2486" y="1442"/>
                  </a:moveTo>
                  <a:cubicBezTo>
                    <a:pt x="4973" y="0"/>
                    <a:pt x="9142" y="76"/>
                    <a:pt x="11796" y="1607"/>
                  </a:cubicBezTo>
                  <a:lnTo>
                    <a:pt x="92333" y="48120"/>
                  </a:lnTo>
                  <a:cubicBezTo>
                    <a:pt x="94988" y="49654"/>
                    <a:pt x="95065" y="52063"/>
                    <a:pt x="92505" y="53502"/>
                  </a:cubicBezTo>
                  <a:cubicBezTo>
                    <a:pt x="89945" y="54942"/>
                    <a:pt x="85720" y="54864"/>
                    <a:pt x="83070" y="53329"/>
                  </a:cubicBezTo>
                  <a:lnTo>
                    <a:pt x="2784" y="6833"/>
                  </a:lnTo>
                  <a:cubicBezTo>
                    <a:pt x="132" y="5295"/>
                    <a:pt x="1" y="2883"/>
                    <a:pt x="2486" y="1442"/>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3"/>
            <p:cNvSpPr/>
            <p:nvPr/>
          </p:nvSpPr>
          <p:spPr>
            <a:xfrm>
              <a:off x="2948725" y="3333425"/>
              <a:ext cx="636525" cy="750025"/>
            </a:xfrm>
            <a:custGeom>
              <a:rect b="b" l="l" r="r" t="t"/>
              <a:pathLst>
                <a:path extrusionOk="0" h="30001" w="25461">
                  <a:moveTo>
                    <a:pt x="16205" y="0"/>
                  </a:moveTo>
                  <a:lnTo>
                    <a:pt x="0" y="11918"/>
                  </a:lnTo>
                  <a:lnTo>
                    <a:pt x="25460" y="30001"/>
                  </a:lnTo>
                  <a:lnTo>
                    <a:pt x="16205" y="0"/>
                  </a:lnTo>
                  <a:close/>
                </a:path>
              </a:pathLst>
            </a:custGeom>
            <a:solidFill>
              <a:srgbClr val="F2E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3"/>
            <p:cNvSpPr/>
            <p:nvPr/>
          </p:nvSpPr>
          <p:spPr>
            <a:xfrm>
              <a:off x="3190975" y="3333375"/>
              <a:ext cx="394275" cy="750075"/>
            </a:xfrm>
            <a:custGeom>
              <a:rect b="b" l="l" r="r" t="t"/>
              <a:pathLst>
                <a:path extrusionOk="0" h="30003" w="15771">
                  <a:moveTo>
                    <a:pt x="6515" y="0"/>
                  </a:moveTo>
                  <a:lnTo>
                    <a:pt x="1" y="4792"/>
                  </a:lnTo>
                  <a:lnTo>
                    <a:pt x="15770" y="30003"/>
                  </a:lnTo>
                  <a:lnTo>
                    <a:pt x="6515"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3"/>
            <p:cNvSpPr/>
            <p:nvPr/>
          </p:nvSpPr>
          <p:spPr>
            <a:xfrm>
              <a:off x="3418825" y="3874725"/>
              <a:ext cx="166425" cy="208725"/>
            </a:xfrm>
            <a:custGeom>
              <a:rect b="b" l="l" r="r" t="t"/>
              <a:pathLst>
                <a:path extrusionOk="0" h="8349" w="6657">
                  <a:moveTo>
                    <a:pt x="4081" y="0"/>
                  </a:moveTo>
                  <a:lnTo>
                    <a:pt x="3984" y="2408"/>
                  </a:lnTo>
                  <a:lnTo>
                    <a:pt x="2657" y="1287"/>
                  </a:lnTo>
                  <a:lnTo>
                    <a:pt x="2921" y="3235"/>
                  </a:lnTo>
                  <a:lnTo>
                    <a:pt x="1166" y="2539"/>
                  </a:lnTo>
                  <a:lnTo>
                    <a:pt x="1832" y="4004"/>
                  </a:lnTo>
                  <a:lnTo>
                    <a:pt x="0" y="3619"/>
                  </a:lnTo>
                  <a:lnTo>
                    <a:pt x="0" y="3619"/>
                  </a:lnTo>
                  <a:lnTo>
                    <a:pt x="6656" y="8349"/>
                  </a:lnTo>
                  <a:lnTo>
                    <a:pt x="4081" y="0"/>
                  </a:lnTo>
                  <a:close/>
                </a:path>
              </a:pathLst>
            </a:custGeom>
            <a:solidFill>
              <a:srgbClr val="191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3"/>
            <p:cNvSpPr/>
            <p:nvPr/>
          </p:nvSpPr>
          <p:spPr>
            <a:xfrm>
              <a:off x="1187025" y="884200"/>
              <a:ext cx="2166850" cy="2755950"/>
            </a:xfrm>
            <a:custGeom>
              <a:rect b="b" l="l" r="r" t="t"/>
              <a:pathLst>
                <a:path extrusionOk="0" h="110238" w="86674">
                  <a:moveTo>
                    <a:pt x="15845" y="1"/>
                  </a:moveTo>
                  <a:lnTo>
                    <a:pt x="15903" y="82"/>
                  </a:lnTo>
                  <a:lnTo>
                    <a:pt x="15903" y="82"/>
                  </a:lnTo>
                  <a:cubicBezTo>
                    <a:pt x="15885" y="54"/>
                    <a:pt x="15866" y="27"/>
                    <a:pt x="15845" y="1"/>
                  </a:cubicBezTo>
                  <a:close/>
                  <a:moveTo>
                    <a:pt x="15903" y="82"/>
                  </a:moveTo>
                  <a:cubicBezTo>
                    <a:pt x="17806" y="2974"/>
                    <a:pt x="5698" y="12869"/>
                    <a:pt x="1258" y="12869"/>
                  </a:cubicBezTo>
                  <a:cubicBezTo>
                    <a:pt x="707" y="12869"/>
                    <a:pt x="274" y="12716"/>
                    <a:pt x="0" y="12379"/>
                  </a:cubicBezTo>
                  <a:lnTo>
                    <a:pt x="0" y="12379"/>
                  </a:lnTo>
                  <a:lnTo>
                    <a:pt x="3583" y="17338"/>
                  </a:lnTo>
                  <a:lnTo>
                    <a:pt x="70479" y="109877"/>
                  </a:lnTo>
                  <a:cubicBezTo>
                    <a:pt x="71127" y="110121"/>
                    <a:pt x="71867" y="110238"/>
                    <a:pt x="72665" y="110238"/>
                  </a:cubicBezTo>
                  <a:cubicBezTo>
                    <a:pt x="75571" y="110238"/>
                    <a:pt x="79254" y="108693"/>
                    <a:pt x="82122" y="106146"/>
                  </a:cubicBezTo>
                  <a:cubicBezTo>
                    <a:pt x="84528" y="104020"/>
                    <a:pt x="86366" y="101180"/>
                    <a:pt x="86673" y="97967"/>
                  </a:cubicBezTo>
                  <a:lnTo>
                    <a:pt x="19281" y="4739"/>
                  </a:lnTo>
                  <a:lnTo>
                    <a:pt x="17395" y="2151"/>
                  </a:lnTo>
                  <a:lnTo>
                    <a:pt x="15903" y="82"/>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3"/>
            <p:cNvSpPr/>
            <p:nvPr/>
          </p:nvSpPr>
          <p:spPr>
            <a:xfrm>
              <a:off x="1513600" y="937950"/>
              <a:ext cx="1840275" cy="2599900"/>
            </a:xfrm>
            <a:custGeom>
              <a:rect b="b" l="l" r="r" t="t"/>
              <a:pathLst>
                <a:path extrusionOk="0" h="103996" w="73611">
                  <a:moveTo>
                    <a:pt x="4335" y="1"/>
                  </a:moveTo>
                  <a:lnTo>
                    <a:pt x="0" y="7282"/>
                  </a:lnTo>
                  <a:lnTo>
                    <a:pt x="69059" y="103996"/>
                  </a:lnTo>
                  <a:cubicBezTo>
                    <a:pt x="71465" y="101870"/>
                    <a:pt x="73303" y="99030"/>
                    <a:pt x="73610" y="95817"/>
                  </a:cubicBezTo>
                  <a:lnTo>
                    <a:pt x="6218" y="2589"/>
                  </a:lnTo>
                  <a:lnTo>
                    <a:pt x="4335" y="1"/>
                  </a:lnTo>
                  <a:close/>
                </a:path>
              </a:pathLst>
            </a:custGeom>
            <a:solidFill>
              <a:srgbClr val="FFD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3"/>
            <p:cNvSpPr/>
            <p:nvPr/>
          </p:nvSpPr>
          <p:spPr>
            <a:xfrm>
              <a:off x="1334250" y="1088350"/>
              <a:ext cx="510250" cy="441125"/>
            </a:xfrm>
            <a:custGeom>
              <a:rect b="b" l="l" r="r" t="t"/>
              <a:pathLst>
                <a:path extrusionOk="0" h="17645" w="20410">
                  <a:moveTo>
                    <a:pt x="15897" y="1"/>
                  </a:moveTo>
                  <a:lnTo>
                    <a:pt x="15957" y="85"/>
                  </a:lnTo>
                  <a:lnTo>
                    <a:pt x="15957" y="85"/>
                  </a:lnTo>
                  <a:cubicBezTo>
                    <a:pt x="15941" y="54"/>
                    <a:pt x="15920" y="26"/>
                    <a:pt x="15897" y="1"/>
                  </a:cubicBezTo>
                  <a:close/>
                  <a:moveTo>
                    <a:pt x="15957" y="85"/>
                  </a:moveTo>
                  <a:cubicBezTo>
                    <a:pt x="15967" y="104"/>
                    <a:pt x="15976" y="124"/>
                    <a:pt x="15982" y="145"/>
                  </a:cubicBezTo>
                  <a:lnTo>
                    <a:pt x="15991" y="160"/>
                  </a:lnTo>
                  <a:cubicBezTo>
                    <a:pt x="16762" y="1577"/>
                    <a:pt x="14500" y="4496"/>
                    <a:pt x="11436" y="7164"/>
                  </a:cubicBezTo>
                  <a:cubicBezTo>
                    <a:pt x="8021" y="10143"/>
                    <a:pt x="3602" y="12827"/>
                    <a:pt x="1279" y="12827"/>
                  </a:cubicBezTo>
                  <a:cubicBezTo>
                    <a:pt x="714" y="12827"/>
                    <a:pt x="273" y="12668"/>
                    <a:pt x="1" y="12316"/>
                  </a:cubicBezTo>
                  <a:lnTo>
                    <a:pt x="1" y="12316"/>
                  </a:lnTo>
                  <a:lnTo>
                    <a:pt x="918" y="13586"/>
                  </a:lnTo>
                  <a:lnTo>
                    <a:pt x="3461" y="17134"/>
                  </a:lnTo>
                  <a:cubicBezTo>
                    <a:pt x="3733" y="17486"/>
                    <a:pt x="4174" y="17645"/>
                    <a:pt x="4738" y="17645"/>
                  </a:cubicBezTo>
                  <a:cubicBezTo>
                    <a:pt x="7059" y="17645"/>
                    <a:pt x="11469" y="14959"/>
                    <a:pt x="14883" y="11979"/>
                  </a:cubicBezTo>
                  <a:cubicBezTo>
                    <a:pt x="18085" y="9200"/>
                    <a:pt x="20409" y="6165"/>
                    <a:pt x="19359" y="4805"/>
                  </a:cubicBezTo>
                  <a:lnTo>
                    <a:pt x="15957" y="85"/>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3"/>
            <p:cNvSpPr/>
            <p:nvPr/>
          </p:nvSpPr>
          <p:spPr>
            <a:xfrm>
              <a:off x="1268525" y="998525"/>
              <a:ext cx="538725" cy="440850"/>
            </a:xfrm>
            <a:custGeom>
              <a:rect b="b" l="l" r="r" t="t"/>
              <a:pathLst>
                <a:path extrusionOk="0" h="17634" w="21549">
                  <a:moveTo>
                    <a:pt x="15894" y="1"/>
                  </a:moveTo>
                  <a:lnTo>
                    <a:pt x="15939" y="62"/>
                  </a:lnTo>
                  <a:lnTo>
                    <a:pt x="15939" y="62"/>
                  </a:lnTo>
                  <a:cubicBezTo>
                    <a:pt x="15925" y="41"/>
                    <a:pt x="15910" y="21"/>
                    <a:pt x="15894" y="1"/>
                  </a:cubicBezTo>
                  <a:close/>
                  <a:moveTo>
                    <a:pt x="15939" y="62"/>
                  </a:moveTo>
                  <a:cubicBezTo>
                    <a:pt x="17892" y="2944"/>
                    <a:pt x="5739" y="12832"/>
                    <a:pt x="1281" y="12832"/>
                  </a:cubicBezTo>
                  <a:cubicBezTo>
                    <a:pt x="716" y="12832"/>
                    <a:pt x="274" y="12673"/>
                    <a:pt x="1" y="12320"/>
                  </a:cubicBezTo>
                  <a:lnTo>
                    <a:pt x="1" y="12320"/>
                  </a:lnTo>
                  <a:lnTo>
                    <a:pt x="3482" y="17121"/>
                  </a:lnTo>
                  <a:cubicBezTo>
                    <a:pt x="3756" y="17474"/>
                    <a:pt x="4198" y="17633"/>
                    <a:pt x="4764" y="17633"/>
                  </a:cubicBezTo>
                  <a:cubicBezTo>
                    <a:pt x="9254" y="17633"/>
                    <a:pt x="21549" y="7601"/>
                    <a:pt x="19378" y="4801"/>
                  </a:cubicBezTo>
                  <a:lnTo>
                    <a:pt x="15939" y="62"/>
                  </a:lnTo>
                  <a:close/>
                </a:path>
              </a:pathLst>
            </a:custGeom>
            <a:solidFill>
              <a:srgbClr val="344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3"/>
            <p:cNvSpPr/>
            <p:nvPr/>
          </p:nvSpPr>
          <p:spPr>
            <a:xfrm>
              <a:off x="1187025" y="884200"/>
              <a:ext cx="536875" cy="442100"/>
            </a:xfrm>
            <a:custGeom>
              <a:rect b="b" l="l" r="r" t="t"/>
              <a:pathLst>
                <a:path extrusionOk="0" h="17684" w="21475">
                  <a:moveTo>
                    <a:pt x="15845" y="1"/>
                  </a:moveTo>
                  <a:lnTo>
                    <a:pt x="15900" y="77"/>
                  </a:lnTo>
                  <a:lnTo>
                    <a:pt x="15900" y="77"/>
                  </a:lnTo>
                  <a:cubicBezTo>
                    <a:pt x="15883" y="51"/>
                    <a:pt x="15864" y="26"/>
                    <a:pt x="15845" y="1"/>
                  </a:cubicBezTo>
                  <a:close/>
                  <a:moveTo>
                    <a:pt x="15900" y="77"/>
                  </a:moveTo>
                  <a:lnTo>
                    <a:pt x="15900" y="77"/>
                  </a:lnTo>
                  <a:cubicBezTo>
                    <a:pt x="17820" y="2962"/>
                    <a:pt x="5701" y="12869"/>
                    <a:pt x="1258" y="12869"/>
                  </a:cubicBezTo>
                  <a:cubicBezTo>
                    <a:pt x="707" y="12869"/>
                    <a:pt x="274" y="12716"/>
                    <a:pt x="0" y="12379"/>
                  </a:cubicBezTo>
                  <a:lnTo>
                    <a:pt x="0" y="12379"/>
                  </a:lnTo>
                  <a:lnTo>
                    <a:pt x="3424" y="17177"/>
                  </a:lnTo>
                  <a:cubicBezTo>
                    <a:pt x="3469" y="17237"/>
                    <a:pt x="3523" y="17291"/>
                    <a:pt x="3583" y="17338"/>
                  </a:cubicBezTo>
                  <a:cubicBezTo>
                    <a:pt x="3854" y="17574"/>
                    <a:pt x="4233" y="17683"/>
                    <a:pt x="4696" y="17683"/>
                  </a:cubicBezTo>
                  <a:cubicBezTo>
                    <a:pt x="9173" y="17683"/>
                    <a:pt x="21475" y="7528"/>
                    <a:pt x="19281" y="4739"/>
                  </a:cubicBezTo>
                  <a:lnTo>
                    <a:pt x="15900" y="77"/>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3"/>
            <p:cNvSpPr/>
            <p:nvPr/>
          </p:nvSpPr>
          <p:spPr>
            <a:xfrm>
              <a:off x="1459425" y="884200"/>
              <a:ext cx="385075" cy="503700"/>
            </a:xfrm>
            <a:custGeom>
              <a:rect b="b" l="l" r="r" t="t"/>
              <a:pathLst>
                <a:path extrusionOk="0" h="20148" w="15403">
                  <a:moveTo>
                    <a:pt x="4949" y="1"/>
                  </a:moveTo>
                  <a:lnTo>
                    <a:pt x="0" y="6352"/>
                  </a:lnTo>
                  <a:lnTo>
                    <a:pt x="559" y="7129"/>
                  </a:lnTo>
                  <a:lnTo>
                    <a:pt x="3836" y="11706"/>
                  </a:lnTo>
                  <a:lnTo>
                    <a:pt x="3984" y="11915"/>
                  </a:lnTo>
                  <a:lnTo>
                    <a:pt x="6429" y="15330"/>
                  </a:lnTo>
                  <a:lnTo>
                    <a:pt x="7292" y="16539"/>
                  </a:lnTo>
                  <a:lnTo>
                    <a:pt x="9876" y="20147"/>
                  </a:lnTo>
                  <a:cubicBezTo>
                    <a:pt x="13078" y="17368"/>
                    <a:pt x="15402" y="14333"/>
                    <a:pt x="14352" y="12971"/>
                  </a:cubicBezTo>
                  <a:lnTo>
                    <a:pt x="11740" y="9382"/>
                  </a:lnTo>
                  <a:lnTo>
                    <a:pt x="10984" y="8326"/>
                  </a:lnTo>
                  <a:lnTo>
                    <a:pt x="10975" y="8311"/>
                  </a:lnTo>
                  <a:lnTo>
                    <a:pt x="8394" y="4754"/>
                  </a:lnTo>
                  <a:lnTo>
                    <a:pt x="8276" y="4589"/>
                  </a:lnTo>
                  <a:lnTo>
                    <a:pt x="4949" y="1"/>
                  </a:lnTo>
                  <a:close/>
                </a:path>
              </a:pathLst>
            </a:custGeom>
            <a:solidFill>
              <a:srgbClr val="959EC4">
                <a:alpha val="1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3"/>
            <p:cNvSpPr/>
            <p:nvPr/>
          </p:nvSpPr>
          <p:spPr>
            <a:xfrm>
              <a:off x="745150" y="344850"/>
              <a:ext cx="864375" cy="861100"/>
            </a:xfrm>
            <a:custGeom>
              <a:rect b="b" l="l" r="r" t="t"/>
              <a:pathLst>
                <a:path extrusionOk="0" h="34444" w="34575">
                  <a:moveTo>
                    <a:pt x="15558" y="0"/>
                  </a:moveTo>
                  <a:cubicBezTo>
                    <a:pt x="14815" y="0"/>
                    <a:pt x="14024" y="137"/>
                    <a:pt x="13212" y="387"/>
                  </a:cubicBezTo>
                  <a:cubicBezTo>
                    <a:pt x="7129" y="2214"/>
                    <a:pt x="1" y="10342"/>
                    <a:pt x="3639" y="14586"/>
                  </a:cubicBezTo>
                  <a:lnTo>
                    <a:pt x="17652" y="33936"/>
                  </a:lnTo>
                  <a:cubicBezTo>
                    <a:pt x="17662" y="33951"/>
                    <a:pt x="17662" y="33951"/>
                    <a:pt x="17675" y="33953"/>
                  </a:cubicBezTo>
                  <a:cubicBezTo>
                    <a:pt x="17948" y="34291"/>
                    <a:pt x="18380" y="34443"/>
                    <a:pt x="18931" y="34443"/>
                  </a:cubicBezTo>
                  <a:cubicBezTo>
                    <a:pt x="21260" y="34443"/>
                    <a:pt x="25704" y="31710"/>
                    <a:pt x="29127" y="28703"/>
                  </a:cubicBezTo>
                  <a:cubicBezTo>
                    <a:pt x="32291" y="25928"/>
                    <a:pt x="34574" y="22911"/>
                    <a:pt x="33520" y="21575"/>
                  </a:cubicBezTo>
                  <a:lnTo>
                    <a:pt x="18947" y="1461"/>
                  </a:lnTo>
                  <a:cubicBezTo>
                    <a:pt x="18074" y="441"/>
                    <a:pt x="16893" y="0"/>
                    <a:pt x="15558" y="0"/>
                  </a:cubicBezTo>
                  <a:close/>
                </a:path>
              </a:pathLst>
            </a:custGeom>
            <a:solidFill>
              <a:srgbClr val="F95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3"/>
            <p:cNvSpPr/>
            <p:nvPr/>
          </p:nvSpPr>
          <p:spPr>
            <a:xfrm>
              <a:off x="1075450" y="344850"/>
              <a:ext cx="534075" cy="717600"/>
            </a:xfrm>
            <a:custGeom>
              <a:rect b="b" l="l" r="r" t="t"/>
              <a:pathLst>
                <a:path extrusionOk="0" h="28704" w="21363">
                  <a:moveTo>
                    <a:pt x="2346" y="0"/>
                  </a:moveTo>
                  <a:cubicBezTo>
                    <a:pt x="1603" y="0"/>
                    <a:pt x="812" y="137"/>
                    <a:pt x="0" y="387"/>
                  </a:cubicBezTo>
                  <a:cubicBezTo>
                    <a:pt x="520" y="298"/>
                    <a:pt x="1017" y="250"/>
                    <a:pt x="1482" y="250"/>
                  </a:cubicBezTo>
                  <a:cubicBezTo>
                    <a:pt x="3272" y="250"/>
                    <a:pt x="4578" y="963"/>
                    <a:pt x="4813" y="2803"/>
                  </a:cubicBezTo>
                  <a:cubicBezTo>
                    <a:pt x="5110" y="5108"/>
                    <a:pt x="1001" y="9051"/>
                    <a:pt x="1001" y="9051"/>
                  </a:cubicBezTo>
                  <a:lnTo>
                    <a:pt x="15915" y="28703"/>
                  </a:lnTo>
                  <a:cubicBezTo>
                    <a:pt x="19079" y="25928"/>
                    <a:pt x="21362" y="22911"/>
                    <a:pt x="20308" y="21575"/>
                  </a:cubicBezTo>
                  <a:lnTo>
                    <a:pt x="5735" y="1461"/>
                  </a:lnTo>
                  <a:cubicBezTo>
                    <a:pt x="4862" y="441"/>
                    <a:pt x="3681" y="0"/>
                    <a:pt x="2346" y="0"/>
                  </a:cubicBezTo>
                  <a:close/>
                </a:path>
              </a:pathLst>
            </a:custGeom>
            <a:solidFill>
              <a:srgbClr val="FD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3"/>
            <p:cNvSpPr/>
            <p:nvPr/>
          </p:nvSpPr>
          <p:spPr>
            <a:xfrm>
              <a:off x="1598425" y="1227625"/>
              <a:ext cx="408375" cy="339900"/>
            </a:xfrm>
            <a:custGeom>
              <a:rect b="b" l="l" r="r" t="t"/>
              <a:pathLst>
                <a:path extrusionOk="0" h="13596" w="16335">
                  <a:moveTo>
                    <a:pt x="6113" y="0"/>
                  </a:moveTo>
                  <a:cubicBezTo>
                    <a:pt x="2153" y="0"/>
                    <a:pt x="1" y="2710"/>
                    <a:pt x="1" y="2710"/>
                  </a:cubicBezTo>
                  <a:cubicBezTo>
                    <a:pt x="1" y="2710"/>
                    <a:pt x="8722" y="13595"/>
                    <a:pt x="12489" y="13595"/>
                  </a:cubicBezTo>
                  <a:cubicBezTo>
                    <a:pt x="12888" y="13595"/>
                    <a:pt x="13232" y="13473"/>
                    <a:pt x="13504" y="13202"/>
                  </a:cubicBezTo>
                  <a:cubicBezTo>
                    <a:pt x="16335" y="10373"/>
                    <a:pt x="15824" y="3210"/>
                    <a:pt x="10053" y="835"/>
                  </a:cubicBezTo>
                  <a:cubicBezTo>
                    <a:pt x="8590" y="233"/>
                    <a:pt x="7274" y="0"/>
                    <a:pt x="6113"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3"/>
            <p:cNvSpPr/>
            <p:nvPr/>
          </p:nvSpPr>
          <p:spPr>
            <a:xfrm>
              <a:off x="1565350" y="4846750"/>
              <a:ext cx="161275" cy="212950"/>
            </a:xfrm>
            <a:custGeom>
              <a:rect b="b" l="l" r="r" t="t"/>
              <a:pathLst>
                <a:path extrusionOk="0" h="8518" w="6451">
                  <a:moveTo>
                    <a:pt x="2665" y="0"/>
                  </a:moveTo>
                  <a:cubicBezTo>
                    <a:pt x="1342" y="0"/>
                    <a:pt x="1" y="4136"/>
                    <a:pt x="1" y="4136"/>
                  </a:cubicBezTo>
                  <a:cubicBezTo>
                    <a:pt x="1" y="4136"/>
                    <a:pt x="533" y="5699"/>
                    <a:pt x="3145" y="7422"/>
                  </a:cubicBezTo>
                  <a:cubicBezTo>
                    <a:pt x="4481" y="8302"/>
                    <a:pt x="5315" y="8517"/>
                    <a:pt x="5811" y="8517"/>
                  </a:cubicBezTo>
                  <a:cubicBezTo>
                    <a:pt x="6285" y="8517"/>
                    <a:pt x="6451" y="8322"/>
                    <a:pt x="6451" y="8322"/>
                  </a:cubicBezTo>
                  <a:cubicBezTo>
                    <a:pt x="6451" y="8322"/>
                    <a:pt x="4773" y="2104"/>
                    <a:pt x="3287" y="345"/>
                  </a:cubicBezTo>
                  <a:cubicBezTo>
                    <a:pt x="3084" y="104"/>
                    <a:pt x="2874" y="0"/>
                    <a:pt x="2665" y="0"/>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3"/>
            <p:cNvSpPr/>
            <p:nvPr/>
          </p:nvSpPr>
          <p:spPr>
            <a:xfrm>
              <a:off x="1529000" y="4523900"/>
              <a:ext cx="295400" cy="467300"/>
            </a:xfrm>
            <a:custGeom>
              <a:rect b="b" l="l" r="r" t="t"/>
              <a:pathLst>
                <a:path extrusionOk="0" h="18692" w="11816">
                  <a:moveTo>
                    <a:pt x="4509" y="0"/>
                  </a:moveTo>
                  <a:cubicBezTo>
                    <a:pt x="4000" y="2992"/>
                    <a:pt x="3787" y="5449"/>
                    <a:pt x="2217" y="6676"/>
                  </a:cubicBezTo>
                  <a:cubicBezTo>
                    <a:pt x="544" y="7980"/>
                    <a:pt x="1" y="9193"/>
                    <a:pt x="1" y="9193"/>
                  </a:cubicBezTo>
                  <a:cubicBezTo>
                    <a:pt x="1" y="9193"/>
                    <a:pt x="3766" y="10237"/>
                    <a:pt x="5044" y="12877"/>
                  </a:cubicBezTo>
                  <a:cubicBezTo>
                    <a:pt x="6322" y="15514"/>
                    <a:pt x="5791" y="17817"/>
                    <a:pt x="7308" y="18497"/>
                  </a:cubicBezTo>
                  <a:cubicBezTo>
                    <a:pt x="7617" y="18636"/>
                    <a:pt x="7987" y="18691"/>
                    <a:pt x="8381" y="18691"/>
                  </a:cubicBezTo>
                  <a:cubicBezTo>
                    <a:pt x="9919" y="18691"/>
                    <a:pt x="11816" y="17849"/>
                    <a:pt x="11816" y="17849"/>
                  </a:cubicBezTo>
                  <a:cubicBezTo>
                    <a:pt x="11816" y="17849"/>
                    <a:pt x="10149" y="17469"/>
                    <a:pt x="9887" y="15237"/>
                  </a:cubicBezTo>
                  <a:cubicBezTo>
                    <a:pt x="9623" y="13005"/>
                    <a:pt x="8779" y="8184"/>
                    <a:pt x="8938" y="6987"/>
                  </a:cubicBezTo>
                  <a:cubicBezTo>
                    <a:pt x="9097" y="5791"/>
                    <a:pt x="10016" y="1227"/>
                    <a:pt x="10016" y="1227"/>
                  </a:cubicBezTo>
                  <a:lnTo>
                    <a:pt x="450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3"/>
            <p:cNvSpPr/>
            <p:nvPr/>
          </p:nvSpPr>
          <p:spPr>
            <a:xfrm>
              <a:off x="1505100" y="4712575"/>
              <a:ext cx="409200" cy="355200"/>
            </a:xfrm>
            <a:custGeom>
              <a:rect b="b" l="l" r="r" t="t"/>
              <a:pathLst>
                <a:path extrusionOk="0" h="14208" w="16368">
                  <a:moveTo>
                    <a:pt x="3349" y="1"/>
                  </a:moveTo>
                  <a:cubicBezTo>
                    <a:pt x="2054" y="1"/>
                    <a:pt x="965" y="1019"/>
                    <a:pt x="521" y="2825"/>
                  </a:cubicBezTo>
                  <a:cubicBezTo>
                    <a:pt x="1" y="4930"/>
                    <a:pt x="1187" y="7452"/>
                    <a:pt x="1105" y="9264"/>
                  </a:cubicBezTo>
                  <a:cubicBezTo>
                    <a:pt x="1021" y="11077"/>
                    <a:pt x="598" y="13139"/>
                    <a:pt x="598" y="13139"/>
                  </a:cubicBezTo>
                  <a:cubicBezTo>
                    <a:pt x="858" y="14087"/>
                    <a:pt x="1628" y="14207"/>
                    <a:pt x="2000" y="14207"/>
                  </a:cubicBezTo>
                  <a:cubicBezTo>
                    <a:pt x="2126" y="14207"/>
                    <a:pt x="2207" y="14194"/>
                    <a:pt x="2207" y="14194"/>
                  </a:cubicBezTo>
                  <a:cubicBezTo>
                    <a:pt x="2207" y="14194"/>
                    <a:pt x="3386" y="9866"/>
                    <a:pt x="4614" y="8074"/>
                  </a:cubicBezTo>
                  <a:cubicBezTo>
                    <a:pt x="4959" y="7572"/>
                    <a:pt x="5216" y="7343"/>
                    <a:pt x="5419" y="7343"/>
                  </a:cubicBezTo>
                  <a:cubicBezTo>
                    <a:pt x="5939" y="7343"/>
                    <a:pt x="6106" y="8841"/>
                    <a:pt x="6500" y="11051"/>
                  </a:cubicBezTo>
                  <a:cubicBezTo>
                    <a:pt x="6923" y="13416"/>
                    <a:pt x="7712" y="14079"/>
                    <a:pt x="8739" y="14079"/>
                  </a:cubicBezTo>
                  <a:cubicBezTo>
                    <a:pt x="9048" y="14079"/>
                    <a:pt x="9378" y="14019"/>
                    <a:pt x="9726" y="13927"/>
                  </a:cubicBezTo>
                  <a:lnTo>
                    <a:pt x="16253" y="12209"/>
                  </a:lnTo>
                  <a:cubicBezTo>
                    <a:pt x="16367" y="11144"/>
                    <a:pt x="15474" y="10287"/>
                    <a:pt x="14033" y="10027"/>
                  </a:cubicBezTo>
                  <a:cubicBezTo>
                    <a:pt x="13611" y="9951"/>
                    <a:pt x="13156" y="9937"/>
                    <a:pt x="12702" y="9937"/>
                  </a:cubicBezTo>
                  <a:cubicBezTo>
                    <a:pt x="12428" y="9937"/>
                    <a:pt x="12155" y="9942"/>
                    <a:pt x="11889" y="9942"/>
                  </a:cubicBezTo>
                  <a:cubicBezTo>
                    <a:pt x="11087" y="9942"/>
                    <a:pt x="10357" y="9895"/>
                    <a:pt x="9902" y="9516"/>
                  </a:cubicBezTo>
                  <a:cubicBezTo>
                    <a:pt x="9048" y="8805"/>
                    <a:pt x="8255" y="6187"/>
                    <a:pt x="7825" y="4348"/>
                  </a:cubicBezTo>
                  <a:cubicBezTo>
                    <a:pt x="7394" y="2509"/>
                    <a:pt x="5450" y="448"/>
                    <a:pt x="4002" y="85"/>
                  </a:cubicBezTo>
                  <a:cubicBezTo>
                    <a:pt x="3780" y="28"/>
                    <a:pt x="3562" y="1"/>
                    <a:pt x="3349"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3"/>
            <p:cNvSpPr/>
            <p:nvPr/>
          </p:nvSpPr>
          <p:spPr>
            <a:xfrm>
              <a:off x="602750" y="4554200"/>
              <a:ext cx="134975" cy="230925"/>
            </a:xfrm>
            <a:custGeom>
              <a:rect b="b" l="l" r="r" t="t"/>
              <a:pathLst>
                <a:path extrusionOk="0" h="9237" w="5399">
                  <a:moveTo>
                    <a:pt x="4097" y="1"/>
                  </a:moveTo>
                  <a:cubicBezTo>
                    <a:pt x="2755" y="1"/>
                    <a:pt x="220" y="2599"/>
                    <a:pt x="220" y="2599"/>
                  </a:cubicBezTo>
                  <a:cubicBezTo>
                    <a:pt x="220" y="2599"/>
                    <a:pt x="1" y="4235"/>
                    <a:pt x="1577" y="6937"/>
                  </a:cubicBezTo>
                  <a:cubicBezTo>
                    <a:pt x="2775" y="8990"/>
                    <a:pt x="3633" y="9236"/>
                    <a:pt x="3976" y="9236"/>
                  </a:cubicBezTo>
                  <a:cubicBezTo>
                    <a:pt x="4085" y="9236"/>
                    <a:pt x="4142" y="9212"/>
                    <a:pt x="4142" y="9212"/>
                  </a:cubicBezTo>
                  <a:cubicBezTo>
                    <a:pt x="4142" y="9212"/>
                    <a:pt x="5398" y="2895"/>
                    <a:pt x="4846" y="659"/>
                  </a:cubicBezTo>
                  <a:cubicBezTo>
                    <a:pt x="4730" y="187"/>
                    <a:pt x="4456" y="1"/>
                    <a:pt x="4097" y="1"/>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3"/>
            <p:cNvSpPr/>
            <p:nvPr/>
          </p:nvSpPr>
          <p:spPr>
            <a:xfrm>
              <a:off x="662800" y="4271050"/>
              <a:ext cx="306825" cy="480925"/>
            </a:xfrm>
            <a:custGeom>
              <a:rect b="b" l="l" r="r" t="t"/>
              <a:pathLst>
                <a:path extrusionOk="0" h="19237" w="12273">
                  <a:moveTo>
                    <a:pt x="8119" y="0"/>
                  </a:moveTo>
                  <a:cubicBezTo>
                    <a:pt x="6336" y="2455"/>
                    <a:pt x="5054" y="4564"/>
                    <a:pt x="3102" y="4964"/>
                  </a:cubicBezTo>
                  <a:cubicBezTo>
                    <a:pt x="1025" y="5391"/>
                    <a:pt x="0" y="6238"/>
                    <a:pt x="0" y="6238"/>
                  </a:cubicBezTo>
                  <a:cubicBezTo>
                    <a:pt x="0" y="6238"/>
                    <a:pt x="2910" y="8845"/>
                    <a:pt x="2885" y="11775"/>
                  </a:cubicBezTo>
                  <a:cubicBezTo>
                    <a:pt x="2859" y="14706"/>
                    <a:pt x="1364" y="16534"/>
                    <a:pt x="2419" y="17816"/>
                  </a:cubicBezTo>
                  <a:cubicBezTo>
                    <a:pt x="3475" y="19099"/>
                    <a:pt x="6749" y="19236"/>
                    <a:pt x="6749" y="19236"/>
                  </a:cubicBezTo>
                  <a:cubicBezTo>
                    <a:pt x="6749" y="19236"/>
                    <a:pt x="5421" y="18154"/>
                    <a:pt x="6177" y="16038"/>
                  </a:cubicBezTo>
                  <a:cubicBezTo>
                    <a:pt x="6931" y="13922"/>
                    <a:pt x="8312" y="9227"/>
                    <a:pt x="8987" y="8226"/>
                  </a:cubicBezTo>
                  <a:cubicBezTo>
                    <a:pt x="9661" y="7226"/>
                    <a:pt x="12273" y="3351"/>
                    <a:pt x="12273" y="3351"/>
                  </a:cubicBezTo>
                  <a:lnTo>
                    <a:pt x="811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3"/>
            <p:cNvSpPr/>
            <p:nvPr/>
          </p:nvSpPr>
          <p:spPr>
            <a:xfrm>
              <a:off x="520075" y="4410500"/>
              <a:ext cx="382650" cy="422875"/>
            </a:xfrm>
            <a:custGeom>
              <a:rect b="b" l="l" r="r" t="t"/>
              <a:pathLst>
                <a:path extrusionOk="0" h="16915" w="15306">
                  <a:moveTo>
                    <a:pt x="7531" y="1"/>
                  </a:moveTo>
                  <a:cubicBezTo>
                    <a:pt x="6623" y="1"/>
                    <a:pt x="5650" y="510"/>
                    <a:pt x="4792" y="1525"/>
                  </a:cubicBezTo>
                  <a:cubicBezTo>
                    <a:pt x="3394" y="3179"/>
                    <a:pt x="3340" y="5967"/>
                    <a:pt x="2462" y="7554"/>
                  </a:cubicBezTo>
                  <a:cubicBezTo>
                    <a:pt x="1583" y="9141"/>
                    <a:pt x="254" y="11124"/>
                    <a:pt x="254" y="11124"/>
                  </a:cubicBezTo>
                  <a:cubicBezTo>
                    <a:pt x="0" y="12415"/>
                    <a:pt x="1261" y="12460"/>
                    <a:pt x="1261" y="12460"/>
                  </a:cubicBezTo>
                  <a:cubicBezTo>
                    <a:pt x="1261" y="12460"/>
                    <a:pt x="4240" y="9105"/>
                    <a:pt x="6134" y="8046"/>
                  </a:cubicBezTo>
                  <a:cubicBezTo>
                    <a:pt x="6536" y="7821"/>
                    <a:pt x="6824" y="7714"/>
                    <a:pt x="7018" y="7714"/>
                  </a:cubicBezTo>
                  <a:cubicBezTo>
                    <a:pt x="7742" y="7714"/>
                    <a:pt x="7191" y="9187"/>
                    <a:pt x="6504" y="11551"/>
                  </a:cubicBezTo>
                  <a:cubicBezTo>
                    <a:pt x="5630" y="14550"/>
                    <a:pt x="6592" y="15245"/>
                    <a:pt x="8117" y="15559"/>
                  </a:cubicBezTo>
                  <a:lnTo>
                    <a:pt x="14730" y="16914"/>
                  </a:lnTo>
                  <a:cubicBezTo>
                    <a:pt x="15306" y="16010"/>
                    <a:pt x="14885" y="14844"/>
                    <a:pt x="13708" y="13972"/>
                  </a:cubicBezTo>
                  <a:cubicBezTo>
                    <a:pt x="12531" y="13100"/>
                    <a:pt x="10683" y="12698"/>
                    <a:pt x="10232" y="11682"/>
                  </a:cubicBezTo>
                  <a:cubicBezTo>
                    <a:pt x="9784" y="10666"/>
                    <a:pt x="10235" y="7966"/>
                    <a:pt x="10664" y="6128"/>
                  </a:cubicBezTo>
                  <a:cubicBezTo>
                    <a:pt x="11094" y="4289"/>
                    <a:pt x="10267" y="1581"/>
                    <a:pt x="9131" y="612"/>
                  </a:cubicBezTo>
                  <a:cubicBezTo>
                    <a:pt x="8653" y="204"/>
                    <a:pt x="8105" y="1"/>
                    <a:pt x="7531"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3"/>
            <p:cNvSpPr/>
            <p:nvPr/>
          </p:nvSpPr>
          <p:spPr>
            <a:xfrm>
              <a:off x="783275" y="2777125"/>
              <a:ext cx="1141550" cy="1930450"/>
            </a:xfrm>
            <a:custGeom>
              <a:rect b="b" l="l" r="r" t="t"/>
              <a:pathLst>
                <a:path extrusionOk="0" h="77218" w="45662">
                  <a:moveTo>
                    <a:pt x="20272" y="1"/>
                  </a:moveTo>
                  <a:cubicBezTo>
                    <a:pt x="18930" y="2823"/>
                    <a:pt x="18423" y="9144"/>
                    <a:pt x="16904" y="21221"/>
                  </a:cubicBezTo>
                  <a:cubicBezTo>
                    <a:pt x="15888" y="29280"/>
                    <a:pt x="15300" y="36954"/>
                    <a:pt x="15300" y="36954"/>
                  </a:cubicBezTo>
                  <a:cubicBezTo>
                    <a:pt x="15300" y="36954"/>
                    <a:pt x="10190" y="40414"/>
                    <a:pt x="8354" y="45399"/>
                  </a:cubicBezTo>
                  <a:cubicBezTo>
                    <a:pt x="6373" y="50782"/>
                    <a:pt x="1" y="63845"/>
                    <a:pt x="1" y="63845"/>
                  </a:cubicBezTo>
                  <a:cubicBezTo>
                    <a:pt x="1" y="63845"/>
                    <a:pt x="1726" y="66833"/>
                    <a:pt x="4722" y="66833"/>
                  </a:cubicBezTo>
                  <a:cubicBezTo>
                    <a:pt x="4815" y="66833"/>
                    <a:pt x="4910" y="66830"/>
                    <a:pt x="5005" y="66824"/>
                  </a:cubicBezTo>
                  <a:cubicBezTo>
                    <a:pt x="5005" y="66824"/>
                    <a:pt x="10100" y="59669"/>
                    <a:pt x="14071" y="54368"/>
                  </a:cubicBezTo>
                  <a:cubicBezTo>
                    <a:pt x="19119" y="47631"/>
                    <a:pt x="19606" y="46516"/>
                    <a:pt x="22233" y="42830"/>
                  </a:cubicBezTo>
                  <a:cubicBezTo>
                    <a:pt x="25218" y="39375"/>
                    <a:pt x="28767" y="24168"/>
                    <a:pt x="30004" y="18322"/>
                  </a:cubicBezTo>
                  <a:lnTo>
                    <a:pt x="31282" y="18530"/>
                  </a:lnTo>
                  <a:cubicBezTo>
                    <a:pt x="31696" y="20796"/>
                    <a:pt x="31840" y="22714"/>
                    <a:pt x="32802" y="29357"/>
                  </a:cubicBezTo>
                  <a:cubicBezTo>
                    <a:pt x="33896" y="36913"/>
                    <a:pt x="34935" y="43533"/>
                    <a:pt x="34935" y="43533"/>
                  </a:cubicBezTo>
                  <a:cubicBezTo>
                    <a:pt x="34935" y="43533"/>
                    <a:pt x="32244" y="49618"/>
                    <a:pt x="32553" y="55876"/>
                  </a:cubicBezTo>
                  <a:cubicBezTo>
                    <a:pt x="32942" y="63742"/>
                    <a:pt x="32884" y="75593"/>
                    <a:pt x="32884" y="75593"/>
                  </a:cubicBezTo>
                  <a:cubicBezTo>
                    <a:pt x="32884" y="75593"/>
                    <a:pt x="34496" y="77217"/>
                    <a:pt x="36858" y="77217"/>
                  </a:cubicBezTo>
                  <a:cubicBezTo>
                    <a:pt x="37451" y="77217"/>
                    <a:pt x="38092" y="77115"/>
                    <a:pt x="38767" y="76858"/>
                  </a:cubicBezTo>
                  <a:cubicBezTo>
                    <a:pt x="38767" y="76858"/>
                    <a:pt x="41149" y="63920"/>
                    <a:pt x="42412" y="57418"/>
                  </a:cubicBezTo>
                  <a:cubicBezTo>
                    <a:pt x="43986" y="49332"/>
                    <a:pt x="44710" y="46525"/>
                    <a:pt x="45090" y="42465"/>
                  </a:cubicBezTo>
                  <a:cubicBezTo>
                    <a:pt x="45661" y="36383"/>
                    <a:pt x="45090" y="8371"/>
                    <a:pt x="45090" y="8371"/>
                  </a:cubicBezTo>
                  <a:lnTo>
                    <a:pt x="20272" y="1"/>
                  </a:lnTo>
                  <a:close/>
                </a:path>
              </a:pathLst>
            </a:custGeom>
            <a:solidFill>
              <a:srgbClr val="E943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3"/>
            <p:cNvSpPr/>
            <p:nvPr/>
          </p:nvSpPr>
          <p:spPr>
            <a:xfrm>
              <a:off x="1363725" y="3072450"/>
              <a:ext cx="201600" cy="608125"/>
            </a:xfrm>
            <a:custGeom>
              <a:rect b="b" l="l" r="r" t="t"/>
              <a:pathLst>
                <a:path extrusionOk="0" h="24325" w="8064">
                  <a:moveTo>
                    <a:pt x="1" y="1"/>
                  </a:moveTo>
                  <a:cubicBezTo>
                    <a:pt x="1" y="1"/>
                    <a:pt x="3210" y="3974"/>
                    <a:pt x="3751" y="5650"/>
                  </a:cubicBezTo>
                  <a:cubicBezTo>
                    <a:pt x="5065" y="9720"/>
                    <a:pt x="2116" y="24325"/>
                    <a:pt x="2116" y="24325"/>
                  </a:cubicBezTo>
                  <a:cubicBezTo>
                    <a:pt x="4032" y="18489"/>
                    <a:pt x="5589" y="12548"/>
                    <a:pt x="6786" y="6509"/>
                  </a:cubicBezTo>
                  <a:lnTo>
                    <a:pt x="8064" y="6717"/>
                  </a:lnTo>
                  <a:cubicBezTo>
                    <a:pt x="8064" y="6717"/>
                    <a:pt x="2673" y="2724"/>
                    <a:pt x="1" y="1"/>
                  </a:cubicBezTo>
                  <a:close/>
                </a:path>
              </a:pathLst>
            </a:custGeom>
            <a:solidFill>
              <a:srgbClr val="D830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3"/>
            <p:cNvSpPr/>
            <p:nvPr/>
          </p:nvSpPr>
          <p:spPr>
            <a:xfrm>
              <a:off x="1466500" y="1267625"/>
              <a:ext cx="475125" cy="580100"/>
            </a:xfrm>
            <a:custGeom>
              <a:rect b="b" l="l" r="r" t="t"/>
              <a:pathLst>
                <a:path extrusionOk="0" h="23204" w="19005">
                  <a:moveTo>
                    <a:pt x="9783" y="1"/>
                  </a:moveTo>
                  <a:cubicBezTo>
                    <a:pt x="9748" y="1"/>
                    <a:pt x="9713" y="1"/>
                    <a:pt x="9679" y="1"/>
                  </a:cubicBezTo>
                  <a:cubicBezTo>
                    <a:pt x="4309" y="59"/>
                    <a:pt x="1" y="4458"/>
                    <a:pt x="56" y="9828"/>
                  </a:cubicBezTo>
                  <a:cubicBezTo>
                    <a:pt x="89" y="12970"/>
                    <a:pt x="1618" y="15706"/>
                    <a:pt x="3948" y="17459"/>
                  </a:cubicBezTo>
                  <a:cubicBezTo>
                    <a:pt x="3948" y="17459"/>
                    <a:pt x="4460" y="18554"/>
                    <a:pt x="4760" y="18939"/>
                  </a:cubicBezTo>
                  <a:cubicBezTo>
                    <a:pt x="6448" y="21104"/>
                    <a:pt x="11878" y="22994"/>
                    <a:pt x="13205" y="23172"/>
                  </a:cubicBezTo>
                  <a:cubicBezTo>
                    <a:pt x="13362" y="23193"/>
                    <a:pt x="13511" y="23203"/>
                    <a:pt x="13655" y="23203"/>
                  </a:cubicBezTo>
                  <a:cubicBezTo>
                    <a:pt x="15341" y="23203"/>
                    <a:pt x="16198" y="21798"/>
                    <a:pt x="17160" y="19836"/>
                  </a:cubicBezTo>
                  <a:cubicBezTo>
                    <a:pt x="19005" y="16076"/>
                    <a:pt x="18912" y="11157"/>
                    <a:pt x="18609" y="8726"/>
                  </a:cubicBezTo>
                  <a:cubicBezTo>
                    <a:pt x="18082" y="3841"/>
                    <a:pt x="14774" y="1"/>
                    <a:pt x="9783"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3"/>
            <p:cNvSpPr/>
            <p:nvPr/>
          </p:nvSpPr>
          <p:spPr>
            <a:xfrm>
              <a:off x="1422475" y="1741075"/>
              <a:ext cx="394250" cy="302125"/>
            </a:xfrm>
            <a:custGeom>
              <a:rect b="b" l="l" r="r" t="t"/>
              <a:pathLst>
                <a:path extrusionOk="0" h="12085" w="15770">
                  <a:moveTo>
                    <a:pt x="6521" y="1"/>
                  </a:moveTo>
                  <a:cubicBezTo>
                    <a:pt x="6521" y="1"/>
                    <a:pt x="5679" y="3343"/>
                    <a:pt x="5525" y="3811"/>
                  </a:cubicBezTo>
                  <a:cubicBezTo>
                    <a:pt x="5273" y="4584"/>
                    <a:pt x="5133" y="4778"/>
                    <a:pt x="4509" y="4778"/>
                  </a:cubicBezTo>
                  <a:cubicBezTo>
                    <a:pt x="4075" y="4778"/>
                    <a:pt x="3407" y="4684"/>
                    <a:pt x="2303" y="4625"/>
                  </a:cubicBezTo>
                  <a:cubicBezTo>
                    <a:pt x="2128" y="4615"/>
                    <a:pt x="1964" y="4610"/>
                    <a:pt x="1812" y="4610"/>
                  </a:cubicBezTo>
                  <a:cubicBezTo>
                    <a:pt x="417" y="4610"/>
                    <a:pt x="1" y="5074"/>
                    <a:pt x="774" y="7181"/>
                  </a:cubicBezTo>
                  <a:cubicBezTo>
                    <a:pt x="1543" y="9275"/>
                    <a:pt x="4852" y="11470"/>
                    <a:pt x="7928" y="11996"/>
                  </a:cubicBezTo>
                  <a:cubicBezTo>
                    <a:pt x="8281" y="12057"/>
                    <a:pt x="8658" y="12084"/>
                    <a:pt x="9047" y="12084"/>
                  </a:cubicBezTo>
                  <a:cubicBezTo>
                    <a:pt x="12054" y="12084"/>
                    <a:pt x="15770" y="10423"/>
                    <a:pt x="14193" y="9236"/>
                  </a:cubicBezTo>
                  <a:cubicBezTo>
                    <a:pt x="12415" y="7896"/>
                    <a:pt x="11624" y="7625"/>
                    <a:pt x="11867" y="6687"/>
                  </a:cubicBezTo>
                  <a:cubicBezTo>
                    <a:pt x="12408" y="4586"/>
                    <a:pt x="13212" y="2885"/>
                    <a:pt x="13212" y="2885"/>
                  </a:cubicBezTo>
                  <a:lnTo>
                    <a:pt x="6521" y="1"/>
                  </a:ln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3"/>
            <p:cNvSpPr/>
            <p:nvPr/>
          </p:nvSpPr>
          <p:spPr>
            <a:xfrm>
              <a:off x="1466500" y="1267625"/>
              <a:ext cx="433300" cy="498500"/>
            </a:xfrm>
            <a:custGeom>
              <a:rect b="b" l="l" r="r" t="t"/>
              <a:pathLst>
                <a:path extrusionOk="0" h="19940" w="17332">
                  <a:moveTo>
                    <a:pt x="9781" y="1"/>
                  </a:moveTo>
                  <a:cubicBezTo>
                    <a:pt x="9747" y="1"/>
                    <a:pt x="9713" y="1"/>
                    <a:pt x="9679" y="1"/>
                  </a:cubicBezTo>
                  <a:cubicBezTo>
                    <a:pt x="4309" y="57"/>
                    <a:pt x="1" y="4458"/>
                    <a:pt x="56" y="9828"/>
                  </a:cubicBezTo>
                  <a:cubicBezTo>
                    <a:pt x="89" y="12970"/>
                    <a:pt x="649" y="15240"/>
                    <a:pt x="2866" y="17684"/>
                  </a:cubicBezTo>
                  <a:cubicBezTo>
                    <a:pt x="2866" y="17684"/>
                    <a:pt x="3611" y="18449"/>
                    <a:pt x="4228" y="18833"/>
                  </a:cubicBezTo>
                  <a:cubicBezTo>
                    <a:pt x="5051" y="19364"/>
                    <a:pt x="6448" y="19940"/>
                    <a:pt x="8085" y="19940"/>
                  </a:cubicBezTo>
                  <a:cubicBezTo>
                    <a:pt x="8484" y="19940"/>
                    <a:pt x="8897" y="19905"/>
                    <a:pt x="9320" y="19828"/>
                  </a:cubicBezTo>
                  <a:cubicBezTo>
                    <a:pt x="11476" y="19435"/>
                    <a:pt x="11648" y="17160"/>
                    <a:pt x="11268" y="16804"/>
                  </a:cubicBezTo>
                  <a:lnTo>
                    <a:pt x="11268" y="16804"/>
                  </a:lnTo>
                  <a:cubicBezTo>
                    <a:pt x="11073" y="16983"/>
                    <a:pt x="10832" y="17078"/>
                    <a:pt x="10573" y="17078"/>
                  </a:cubicBezTo>
                  <a:cubicBezTo>
                    <a:pt x="10102" y="17078"/>
                    <a:pt x="9575" y="16761"/>
                    <a:pt x="9174" y="16052"/>
                  </a:cubicBezTo>
                  <a:cubicBezTo>
                    <a:pt x="8560" y="14967"/>
                    <a:pt x="8351" y="13159"/>
                    <a:pt x="9236" y="11602"/>
                  </a:cubicBezTo>
                  <a:cubicBezTo>
                    <a:pt x="9645" y="10883"/>
                    <a:pt x="10332" y="10580"/>
                    <a:pt x="10996" y="10580"/>
                  </a:cubicBezTo>
                  <a:cubicBezTo>
                    <a:pt x="11773" y="10580"/>
                    <a:pt x="12518" y="10996"/>
                    <a:pt x="12746" y="11649"/>
                  </a:cubicBezTo>
                  <a:cubicBezTo>
                    <a:pt x="13169" y="12860"/>
                    <a:pt x="13160" y="15021"/>
                    <a:pt x="13160" y="15021"/>
                  </a:cubicBezTo>
                  <a:cubicBezTo>
                    <a:pt x="13160" y="15021"/>
                    <a:pt x="14537" y="14506"/>
                    <a:pt x="14806" y="13116"/>
                  </a:cubicBezTo>
                  <a:cubicBezTo>
                    <a:pt x="14995" y="12132"/>
                    <a:pt x="14997" y="10998"/>
                    <a:pt x="14945" y="10081"/>
                  </a:cubicBezTo>
                  <a:cubicBezTo>
                    <a:pt x="14898" y="9235"/>
                    <a:pt x="15145" y="8361"/>
                    <a:pt x="15766" y="7783"/>
                  </a:cubicBezTo>
                  <a:cubicBezTo>
                    <a:pt x="16627" y="6980"/>
                    <a:pt x="16307" y="5704"/>
                    <a:pt x="16307" y="5704"/>
                  </a:cubicBezTo>
                  <a:cubicBezTo>
                    <a:pt x="16906" y="5218"/>
                    <a:pt x="17329" y="4533"/>
                    <a:pt x="17331" y="4533"/>
                  </a:cubicBezTo>
                  <a:cubicBezTo>
                    <a:pt x="15845" y="1813"/>
                    <a:pt x="13211" y="1"/>
                    <a:pt x="9781" y="1"/>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3"/>
            <p:cNvSpPr/>
            <p:nvPr/>
          </p:nvSpPr>
          <p:spPr>
            <a:xfrm>
              <a:off x="1374150" y="1293150"/>
              <a:ext cx="454825" cy="559525"/>
            </a:xfrm>
            <a:custGeom>
              <a:rect b="b" l="l" r="r" t="t"/>
              <a:pathLst>
                <a:path extrusionOk="0" h="22381" w="18193">
                  <a:moveTo>
                    <a:pt x="8307" y="0"/>
                  </a:moveTo>
                  <a:cubicBezTo>
                    <a:pt x="7744" y="0"/>
                    <a:pt x="6883" y="165"/>
                    <a:pt x="5961" y="948"/>
                  </a:cubicBezTo>
                  <a:cubicBezTo>
                    <a:pt x="4363" y="2303"/>
                    <a:pt x="2457" y="6788"/>
                    <a:pt x="1229" y="11704"/>
                  </a:cubicBezTo>
                  <a:cubicBezTo>
                    <a:pt x="0" y="16623"/>
                    <a:pt x="4182" y="20186"/>
                    <a:pt x="9517" y="21822"/>
                  </a:cubicBezTo>
                  <a:cubicBezTo>
                    <a:pt x="10828" y="22225"/>
                    <a:pt x="11996" y="22380"/>
                    <a:pt x="13016" y="22380"/>
                  </a:cubicBezTo>
                  <a:cubicBezTo>
                    <a:pt x="16419" y="22380"/>
                    <a:pt x="18192" y="20658"/>
                    <a:pt x="18192" y="20658"/>
                  </a:cubicBezTo>
                  <a:lnTo>
                    <a:pt x="18192" y="20658"/>
                  </a:lnTo>
                  <a:cubicBezTo>
                    <a:pt x="18192" y="20658"/>
                    <a:pt x="18059" y="20708"/>
                    <a:pt x="17841" y="20708"/>
                  </a:cubicBezTo>
                  <a:cubicBezTo>
                    <a:pt x="17415" y="20708"/>
                    <a:pt x="16663" y="20519"/>
                    <a:pt x="15944" y="19402"/>
                  </a:cubicBezTo>
                  <a:cubicBezTo>
                    <a:pt x="15263" y="18345"/>
                    <a:pt x="15102" y="16208"/>
                    <a:pt x="15102" y="16208"/>
                  </a:cubicBezTo>
                  <a:cubicBezTo>
                    <a:pt x="15102" y="16208"/>
                    <a:pt x="14806" y="16288"/>
                    <a:pt x="14335" y="16288"/>
                  </a:cubicBezTo>
                  <a:cubicBezTo>
                    <a:pt x="13391" y="16288"/>
                    <a:pt x="11741" y="15967"/>
                    <a:pt x="10361" y="14039"/>
                  </a:cubicBezTo>
                  <a:cubicBezTo>
                    <a:pt x="8295" y="11150"/>
                    <a:pt x="8972" y="89"/>
                    <a:pt x="8972" y="89"/>
                  </a:cubicBezTo>
                  <a:cubicBezTo>
                    <a:pt x="8972" y="89"/>
                    <a:pt x="8719" y="0"/>
                    <a:pt x="8307"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3"/>
            <p:cNvSpPr/>
            <p:nvPr/>
          </p:nvSpPr>
          <p:spPr>
            <a:xfrm>
              <a:off x="1269700" y="1850750"/>
              <a:ext cx="778725" cy="1221725"/>
            </a:xfrm>
            <a:custGeom>
              <a:rect b="b" l="l" r="r" t="t"/>
              <a:pathLst>
                <a:path extrusionOk="0" h="48869" w="31149">
                  <a:moveTo>
                    <a:pt x="7909" y="0"/>
                  </a:moveTo>
                  <a:cubicBezTo>
                    <a:pt x="7513" y="0"/>
                    <a:pt x="7129" y="40"/>
                    <a:pt x="6790" y="146"/>
                  </a:cubicBezTo>
                  <a:cubicBezTo>
                    <a:pt x="4698" y="1198"/>
                    <a:pt x="3253" y="3114"/>
                    <a:pt x="2860" y="7051"/>
                  </a:cubicBezTo>
                  <a:cubicBezTo>
                    <a:pt x="2172" y="13926"/>
                    <a:pt x="4737" y="18544"/>
                    <a:pt x="4911" y="25973"/>
                  </a:cubicBezTo>
                  <a:cubicBezTo>
                    <a:pt x="4956" y="27938"/>
                    <a:pt x="985" y="32316"/>
                    <a:pt x="1" y="39116"/>
                  </a:cubicBezTo>
                  <a:cubicBezTo>
                    <a:pt x="1777" y="41313"/>
                    <a:pt x="5381" y="46287"/>
                    <a:pt x="12112" y="48257"/>
                  </a:cubicBezTo>
                  <a:cubicBezTo>
                    <a:pt x="13549" y="48677"/>
                    <a:pt x="15025" y="48869"/>
                    <a:pt x="16461" y="48869"/>
                  </a:cubicBezTo>
                  <a:cubicBezTo>
                    <a:pt x="20304" y="48869"/>
                    <a:pt x="23863" y="47493"/>
                    <a:pt x="25633" y="45426"/>
                  </a:cubicBezTo>
                  <a:cubicBezTo>
                    <a:pt x="24533" y="34343"/>
                    <a:pt x="23139" y="32928"/>
                    <a:pt x="22804" y="28054"/>
                  </a:cubicBezTo>
                  <a:cubicBezTo>
                    <a:pt x="22920" y="26450"/>
                    <a:pt x="24681" y="22814"/>
                    <a:pt x="25053" y="20075"/>
                  </a:cubicBezTo>
                  <a:cubicBezTo>
                    <a:pt x="31149" y="17562"/>
                    <a:pt x="29710" y="10691"/>
                    <a:pt x="23666" y="6495"/>
                  </a:cubicBezTo>
                  <a:cubicBezTo>
                    <a:pt x="21185" y="4772"/>
                    <a:pt x="18161" y="3193"/>
                    <a:pt x="18161" y="3193"/>
                  </a:cubicBezTo>
                  <a:cubicBezTo>
                    <a:pt x="18161" y="3193"/>
                    <a:pt x="16678" y="3897"/>
                    <a:pt x="14672" y="3897"/>
                  </a:cubicBezTo>
                  <a:cubicBezTo>
                    <a:pt x="13735" y="3897"/>
                    <a:pt x="12683" y="3743"/>
                    <a:pt x="11614" y="3292"/>
                  </a:cubicBezTo>
                  <a:cubicBezTo>
                    <a:pt x="9662" y="2470"/>
                    <a:pt x="10020" y="1200"/>
                    <a:pt x="10718" y="330"/>
                  </a:cubicBezTo>
                  <a:cubicBezTo>
                    <a:pt x="10160" y="294"/>
                    <a:pt x="8991" y="0"/>
                    <a:pt x="7909" y="0"/>
                  </a:cubicBez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3"/>
            <p:cNvSpPr/>
            <p:nvPr/>
          </p:nvSpPr>
          <p:spPr>
            <a:xfrm>
              <a:off x="1302150" y="1838700"/>
              <a:ext cx="654675" cy="774150"/>
            </a:xfrm>
            <a:custGeom>
              <a:rect b="b" l="l" r="r" t="t"/>
              <a:pathLst>
                <a:path extrusionOk="0" h="30966" w="26187">
                  <a:moveTo>
                    <a:pt x="6950" y="1"/>
                  </a:moveTo>
                  <a:cubicBezTo>
                    <a:pt x="5000" y="1"/>
                    <a:pt x="2632" y="1028"/>
                    <a:pt x="1394" y="5248"/>
                  </a:cubicBezTo>
                  <a:cubicBezTo>
                    <a:pt x="0" y="10003"/>
                    <a:pt x="1540" y="13935"/>
                    <a:pt x="1918" y="17460"/>
                  </a:cubicBezTo>
                  <a:cubicBezTo>
                    <a:pt x="2296" y="20985"/>
                    <a:pt x="1317" y="24917"/>
                    <a:pt x="1317" y="24917"/>
                  </a:cubicBezTo>
                  <a:cubicBezTo>
                    <a:pt x="1317" y="24917"/>
                    <a:pt x="2464" y="26861"/>
                    <a:pt x="6630" y="29017"/>
                  </a:cubicBezTo>
                  <a:cubicBezTo>
                    <a:pt x="9371" y="30436"/>
                    <a:pt x="13013" y="30965"/>
                    <a:pt x="16398" y="30965"/>
                  </a:cubicBezTo>
                  <a:cubicBezTo>
                    <a:pt x="20418" y="30965"/>
                    <a:pt x="24075" y="30219"/>
                    <a:pt x="25426" y="29329"/>
                  </a:cubicBezTo>
                  <a:cubicBezTo>
                    <a:pt x="25426" y="29329"/>
                    <a:pt x="26186" y="18381"/>
                    <a:pt x="24971" y="12078"/>
                  </a:cubicBezTo>
                  <a:cubicBezTo>
                    <a:pt x="23755" y="5774"/>
                    <a:pt x="16654" y="3196"/>
                    <a:pt x="16654" y="3196"/>
                  </a:cubicBezTo>
                  <a:cubicBezTo>
                    <a:pt x="16654" y="3196"/>
                    <a:pt x="15577" y="3612"/>
                    <a:pt x="14081" y="3612"/>
                  </a:cubicBezTo>
                  <a:cubicBezTo>
                    <a:pt x="13272" y="3612"/>
                    <a:pt x="12341" y="3491"/>
                    <a:pt x="11392" y="3117"/>
                  </a:cubicBezTo>
                  <a:cubicBezTo>
                    <a:pt x="8688" y="2052"/>
                    <a:pt x="9951" y="484"/>
                    <a:pt x="9951" y="484"/>
                  </a:cubicBezTo>
                  <a:cubicBezTo>
                    <a:pt x="9951" y="484"/>
                    <a:pt x="9715" y="301"/>
                    <a:pt x="7666" y="46"/>
                  </a:cubicBezTo>
                  <a:cubicBezTo>
                    <a:pt x="7436" y="17"/>
                    <a:pt x="7196" y="1"/>
                    <a:pt x="6950" y="1"/>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3"/>
            <p:cNvSpPr/>
            <p:nvPr/>
          </p:nvSpPr>
          <p:spPr>
            <a:xfrm>
              <a:off x="1504575" y="1825900"/>
              <a:ext cx="293575" cy="140300"/>
            </a:xfrm>
            <a:custGeom>
              <a:rect b="b" l="l" r="r" t="t"/>
              <a:pathLst>
                <a:path extrusionOk="0" h="5612" w="11743">
                  <a:moveTo>
                    <a:pt x="2060" y="1"/>
                  </a:moveTo>
                  <a:cubicBezTo>
                    <a:pt x="1566" y="1"/>
                    <a:pt x="899" y="508"/>
                    <a:pt x="488" y="871"/>
                  </a:cubicBezTo>
                  <a:cubicBezTo>
                    <a:pt x="323" y="1015"/>
                    <a:pt x="0" y="1397"/>
                    <a:pt x="31" y="1614"/>
                  </a:cubicBezTo>
                  <a:cubicBezTo>
                    <a:pt x="134" y="2357"/>
                    <a:pt x="475" y="3483"/>
                    <a:pt x="1918" y="4529"/>
                  </a:cubicBezTo>
                  <a:cubicBezTo>
                    <a:pt x="2998" y="5311"/>
                    <a:pt x="4121" y="5569"/>
                    <a:pt x="5337" y="5569"/>
                  </a:cubicBezTo>
                  <a:cubicBezTo>
                    <a:pt x="6257" y="5569"/>
                    <a:pt x="7231" y="5421"/>
                    <a:pt x="8280" y="5242"/>
                  </a:cubicBezTo>
                  <a:cubicBezTo>
                    <a:pt x="8790" y="5155"/>
                    <a:pt x="9238" y="5121"/>
                    <a:pt x="9628" y="5121"/>
                  </a:cubicBezTo>
                  <a:cubicBezTo>
                    <a:pt x="11102" y="5121"/>
                    <a:pt x="11743" y="5611"/>
                    <a:pt x="11743" y="5611"/>
                  </a:cubicBezTo>
                  <a:cubicBezTo>
                    <a:pt x="11743" y="5611"/>
                    <a:pt x="11337" y="4353"/>
                    <a:pt x="10974" y="3526"/>
                  </a:cubicBezTo>
                  <a:cubicBezTo>
                    <a:pt x="10655" y="2793"/>
                    <a:pt x="9852" y="2128"/>
                    <a:pt x="9170" y="2128"/>
                  </a:cubicBezTo>
                  <a:cubicBezTo>
                    <a:pt x="9080" y="2128"/>
                    <a:pt x="8992" y="2140"/>
                    <a:pt x="8907" y="2164"/>
                  </a:cubicBezTo>
                  <a:cubicBezTo>
                    <a:pt x="8412" y="2308"/>
                    <a:pt x="7247" y="2659"/>
                    <a:pt x="5978" y="2659"/>
                  </a:cubicBezTo>
                  <a:cubicBezTo>
                    <a:pt x="5387" y="2659"/>
                    <a:pt x="4774" y="2583"/>
                    <a:pt x="4195" y="2375"/>
                  </a:cubicBezTo>
                  <a:cubicBezTo>
                    <a:pt x="2831" y="1883"/>
                    <a:pt x="2327" y="1399"/>
                    <a:pt x="2127" y="871"/>
                  </a:cubicBezTo>
                  <a:lnTo>
                    <a:pt x="2342" y="72"/>
                  </a:lnTo>
                  <a:cubicBezTo>
                    <a:pt x="2258" y="23"/>
                    <a:pt x="2163" y="1"/>
                    <a:pt x="2060"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3"/>
            <p:cNvSpPr/>
            <p:nvPr/>
          </p:nvSpPr>
          <p:spPr>
            <a:xfrm>
              <a:off x="1707550" y="2023700"/>
              <a:ext cx="1271400" cy="924325"/>
            </a:xfrm>
            <a:custGeom>
              <a:rect b="b" l="l" r="r" t="t"/>
              <a:pathLst>
                <a:path extrusionOk="0" h="36973" w="50856">
                  <a:moveTo>
                    <a:pt x="3969" y="1"/>
                  </a:moveTo>
                  <a:cubicBezTo>
                    <a:pt x="3607" y="1"/>
                    <a:pt x="3247" y="54"/>
                    <a:pt x="2895" y="154"/>
                  </a:cubicBezTo>
                  <a:cubicBezTo>
                    <a:pt x="1302" y="607"/>
                    <a:pt x="0" y="1602"/>
                    <a:pt x="2006" y="5923"/>
                  </a:cubicBezTo>
                  <a:cubicBezTo>
                    <a:pt x="3978" y="10176"/>
                    <a:pt x="8263" y="17650"/>
                    <a:pt x="12797" y="22303"/>
                  </a:cubicBezTo>
                  <a:cubicBezTo>
                    <a:pt x="14994" y="24558"/>
                    <a:pt x="18714" y="27739"/>
                    <a:pt x="24470" y="30645"/>
                  </a:cubicBezTo>
                  <a:cubicBezTo>
                    <a:pt x="28493" y="32674"/>
                    <a:pt x="31111" y="33454"/>
                    <a:pt x="34952" y="34599"/>
                  </a:cubicBezTo>
                  <a:cubicBezTo>
                    <a:pt x="36126" y="34949"/>
                    <a:pt x="36992" y="35114"/>
                    <a:pt x="39200" y="35941"/>
                  </a:cubicBezTo>
                  <a:cubicBezTo>
                    <a:pt x="40889" y="36575"/>
                    <a:pt x="42896" y="36972"/>
                    <a:pt x="44617" y="36972"/>
                  </a:cubicBezTo>
                  <a:cubicBezTo>
                    <a:pt x="45143" y="36972"/>
                    <a:pt x="45642" y="36935"/>
                    <a:pt x="46097" y="36856"/>
                  </a:cubicBezTo>
                  <a:cubicBezTo>
                    <a:pt x="48040" y="36521"/>
                    <a:pt x="48689" y="36092"/>
                    <a:pt x="48792" y="35671"/>
                  </a:cubicBezTo>
                  <a:cubicBezTo>
                    <a:pt x="48913" y="35181"/>
                    <a:pt x="48554" y="34896"/>
                    <a:pt x="47786" y="34896"/>
                  </a:cubicBezTo>
                  <a:cubicBezTo>
                    <a:pt x="47723" y="34896"/>
                    <a:pt x="47656" y="34898"/>
                    <a:pt x="47587" y="34902"/>
                  </a:cubicBezTo>
                  <a:cubicBezTo>
                    <a:pt x="47123" y="34928"/>
                    <a:pt x="46503" y="35003"/>
                    <a:pt x="45755" y="35003"/>
                  </a:cubicBezTo>
                  <a:cubicBezTo>
                    <a:pt x="45046" y="35003"/>
                    <a:pt x="44221" y="34936"/>
                    <a:pt x="43302" y="34695"/>
                  </a:cubicBezTo>
                  <a:cubicBezTo>
                    <a:pt x="43302" y="34695"/>
                    <a:pt x="45289" y="34680"/>
                    <a:pt x="46477" y="34567"/>
                  </a:cubicBezTo>
                  <a:cubicBezTo>
                    <a:pt x="47662" y="34453"/>
                    <a:pt x="48799" y="34161"/>
                    <a:pt x="49565" y="33854"/>
                  </a:cubicBezTo>
                  <a:cubicBezTo>
                    <a:pt x="50509" y="33477"/>
                    <a:pt x="50856" y="32021"/>
                    <a:pt x="49977" y="32021"/>
                  </a:cubicBezTo>
                  <a:cubicBezTo>
                    <a:pt x="49968" y="32021"/>
                    <a:pt x="49959" y="32021"/>
                    <a:pt x="49950" y="32021"/>
                  </a:cubicBezTo>
                  <a:cubicBezTo>
                    <a:pt x="49031" y="32049"/>
                    <a:pt x="48337" y="32322"/>
                    <a:pt x="46576" y="32464"/>
                  </a:cubicBezTo>
                  <a:cubicBezTo>
                    <a:pt x="46214" y="32493"/>
                    <a:pt x="45873" y="32504"/>
                    <a:pt x="45562" y="32504"/>
                  </a:cubicBezTo>
                  <a:cubicBezTo>
                    <a:pt x="44495" y="32504"/>
                    <a:pt x="43777" y="32372"/>
                    <a:pt x="43777" y="32372"/>
                  </a:cubicBezTo>
                  <a:cubicBezTo>
                    <a:pt x="43777" y="32372"/>
                    <a:pt x="45678" y="32116"/>
                    <a:pt x="47229" y="31600"/>
                  </a:cubicBezTo>
                  <a:cubicBezTo>
                    <a:pt x="48779" y="31085"/>
                    <a:pt x="49312" y="30554"/>
                    <a:pt x="49645" y="30185"/>
                  </a:cubicBezTo>
                  <a:cubicBezTo>
                    <a:pt x="49947" y="29849"/>
                    <a:pt x="49916" y="29069"/>
                    <a:pt x="49061" y="29069"/>
                  </a:cubicBezTo>
                  <a:cubicBezTo>
                    <a:pt x="48975" y="29069"/>
                    <a:pt x="48881" y="29077"/>
                    <a:pt x="48777" y="29094"/>
                  </a:cubicBezTo>
                  <a:cubicBezTo>
                    <a:pt x="47763" y="29261"/>
                    <a:pt x="46554" y="29910"/>
                    <a:pt x="44572" y="29929"/>
                  </a:cubicBezTo>
                  <a:cubicBezTo>
                    <a:pt x="44518" y="29930"/>
                    <a:pt x="44464" y="29930"/>
                    <a:pt x="44411" y="29930"/>
                  </a:cubicBezTo>
                  <a:cubicBezTo>
                    <a:pt x="43054" y="29930"/>
                    <a:pt x="42115" y="29747"/>
                    <a:pt x="42297" y="29536"/>
                  </a:cubicBezTo>
                  <a:cubicBezTo>
                    <a:pt x="42486" y="29317"/>
                    <a:pt x="43335" y="29369"/>
                    <a:pt x="44445" y="28778"/>
                  </a:cubicBezTo>
                  <a:cubicBezTo>
                    <a:pt x="45506" y="28216"/>
                    <a:pt x="46213" y="27032"/>
                    <a:pt x="45850" y="26461"/>
                  </a:cubicBezTo>
                  <a:cubicBezTo>
                    <a:pt x="45723" y="26262"/>
                    <a:pt x="45635" y="26184"/>
                    <a:pt x="45525" y="26184"/>
                  </a:cubicBezTo>
                  <a:cubicBezTo>
                    <a:pt x="45319" y="26184"/>
                    <a:pt x="45033" y="26455"/>
                    <a:pt x="44265" y="26721"/>
                  </a:cubicBezTo>
                  <a:cubicBezTo>
                    <a:pt x="43083" y="27131"/>
                    <a:pt x="41906" y="27041"/>
                    <a:pt x="40291" y="27749"/>
                  </a:cubicBezTo>
                  <a:cubicBezTo>
                    <a:pt x="38867" y="28372"/>
                    <a:pt x="37918" y="28731"/>
                    <a:pt x="36483" y="28931"/>
                  </a:cubicBezTo>
                  <a:cubicBezTo>
                    <a:pt x="36289" y="28958"/>
                    <a:pt x="36076" y="28972"/>
                    <a:pt x="35844" y="28972"/>
                  </a:cubicBezTo>
                  <a:cubicBezTo>
                    <a:pt x="34358" y="28972"/>
                    <a:pt x="32075" y="28383"/>
                    <a:pt x="28785" y="26738"/>
                  </a:cubicBezTo>
                  <a:cubicBezTo>
                    <a:pt x="24296" y="24495"/>
                    <a:pt x="20531" y="22077"/>
                    <a:pt x="17428" y="18426"/>
                  </a:cubicBezTo>
                  <a:cubicBezTo>
                    <a:pt x="13506" y="13808"/>
                    <a:pt x="9771" y="6041"/>
                    <a:pt x="8441" y="3479"/>
                  </a:cubicBezTo>
                  <a:cubicBezTo>
                    <a:pt x="7148" y="987"/>
                    <a:pt x="5530" y="1"/>
                    <a:pt x="3969"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3"/>
            <p:cNvSpPr/>
            <p:nvPr/>
          </p:nvSpPr>
          <p:spPr>
            <a:xfrm>
              <a:off x="1706950" y="2010750"/>
              <a:ext cx="403700" cy="529300"/>
            </a:xfrm>
            <a:custGeom>
              <a:rect b="b" l="l" r="r" t="t"/>
              <a:pathLst>
                <a:path extrusionOk="0" h="21172" w="16148">
                  <a:moveTo>
                    <a:pt x="4368" y="1"/>
                  </a:moveTo>
                  <a:cubicBezTo>
                    <a:pt x="3685" y="1"/>
                    <a:pt x="3085" y="223"/>
                    <a:pt x="2619" y="451"/>
                  </a:cubicBezTo>
                  <a:cubicBezTo>
                    <a:pt x="1165" y="1164"/>
                    <a:pt x="1" y="2554"/>
                    <a:pt x="1062" y="5782"/>
                  </a:cubicBezTo>
                  <a:cubicBezTo>
                    <a:pt x="2125" y="9010"/>
                    <a:pt x="5929" y="15183"/>
                    <a:pt x="7832" y="17788"/>
                  </a:cubicBezTo>
                  <a:cubicBezTo>
                    <a:pt x="9732" y="20394"/>
                    <a:pt x="10437" y="21171"/>
                    <a:pt x="10437" y="21171"/>
                  </a:cubicBezTo>
                  <a:cubicBezTo>
                    <a:pt x="10437" y="21171"/>
                    <a:pt x="14101" y="20179"/>
                    <a:pt x="16148" y="16820"/>
                  </a:cubicBezTo>
                  <a:cubicBezTo>
                    <a:pt x="16148" y="16820"/>
                    <a:pt x="14909" y="15103"/>
                    <a:pt x="13349" y="12378"/>
                  </a:cubicBezTo>
                  <a:cubicBezTo>
                    <a:pt x="11790" y="9650"/>
                    <a:pt x="9017" y="3473"/>
                    <a:pt x="7256" y="1503"/>
                  </a:cubicBezTo>
                  <a:cubicBezTo>
                    <a:pt x="6230" y="356"/>
                    <a:pt x="5233" y="1"/>
                    <a:pt x="4368"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3"/>
            <p:cNvSpPr/>
            <p:nvPr/>
          </p:nvSpPr>
          <p:spPr>
            <a:xfrm>
              <a:off x="1947625" y="2405350"/>
              <a:ext cx="207125" cy="198725"/>
            </a:xfrm>
            <a:custGeom>
              <a:rect b="b" l="l" r="r" t="t"/>
              <a:pathLst>
                <a:path extrusionOk="0" h="7949" w="8285">
                  <a:moveTo>
                    <a:pt x="6111" y="0"/>
                  </a:moveTo>
                  <a:cubicBezTo>
                    <a:pt x="5970" y="0"/>
                    <a:pt x="5870" y="84"/>
                    <a:pt x="5870" y="84"/>
                  </a:cubicBezTo>
                  <a:lnTo>
                    <a:pt x="6154" y="505"/>
                  </a:lnTo>
                  <a:cubicBezTo>
                    <a:pt x="6154" y="505"/>
                    <a:pt x="5733" y="1908"/>
                    <a:pt x="4105" y="3375"/>
                  </a:cubicBezTo>
                  <a:cubicBezTo>
                    <a:pt x="2479" y="4839"/>
                    <a:pt x="662" y="5202"/>
                    <a:pt x="662" y="5202"/>
                  </a:cubicBezTo>
                  <a:lnTo>
                    <a:pt x="219" y="4670"/>
                  </a:lnTo>
                  <a:cubicBezTo>
                    <a:pt x="219" y="4670"/>
                    <a:pt x="0" y="5078"/>
                    <a:pt x="193" y="5329"/>
                  </a:cubicBezTo>
                  <a:cubicBezTo>
                    <a:pt x="387" y="5582"/>
                    <a:pt x="1890" y="7490"/>
                    <a:pt x="2300" y="7859"/>
                  </a:cubicBezTo>
                  <a:cubicBezTo>
                    <a:pt x="2367" y="7920"/>
                    <a:pt x="2474" y="7949"/>
                    <a:pt x="2612" y="7949"/>
                  </a:cubicBezTo>
                  <a:cubicBezTo>
                    <a:pt x="3322" y="7949"/>
                    <a:pt x="4874" y="7182"/>
                    <a:pt x="6231" y="5980"/>
                  </a:cubicBezTo>
                  <a:cubicBezTo>
                    <a:pt x="7853" y="4543"/>
                    <a:pt x="8284" y="2799"/>
                    <a:pt x="7975" y="2359"/>
                  </a:cubicBezTo>
                  <a:cubicBezTo>
                    <a:pt x="7668" y="1918"/>
                    <a:pt x="6815" y="713"/>
                    <a:pt x="6508" y="260"/>
                  </a:cubicBezTo>
                  <a:cubicBezTo>
                    <a:pt x="6370" y="56"/>
                    <a:pt x="6227" y="0"/>
                    <a:pt x="6111" y="0"/>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55" name="Google Shape;955;p43"/>
          <p:cNvPicPr preferRelativeResize="0"/>
          <p:nvPr/>
        </p:nvPicPr>
        <p:blipFill rotWithShape="1">
          <a:blip r:embed="rId3">
            <a:alphaModFix/>
          </a:blip>
          <a:srcRect b="27568" l="24291" r="36929" t="39091"/>
          <a:stretch/>
        </p:blipFill>
        <p:spPr>
          <a:xfrm>
            <a:off x="5333750" y="492225"/>
            <a:ext cx="5029425" cy="4323701"/>
          </a:xfrm>
          <a:prstGeom prst="rect">
            <a:avLst/>
          </a:prstGeom>
          <a:noFill/>
          <a:ln>
            <a:noFill/>
          </a:ln>
        </p:spPr>
      </p:pic>
      <p:sp>
        <p:nvSpPr>
          <p:cNvPr id="956" name="Google Shape;956;p43"/>
          <p:cNvSpPr/>
          <p:nvPr/>
        </p:nvSpPr>
        <p:spPr>
          <a:xfrm>
            <a:off x="1017350" y="1195775"/>
            <a:ext cx="6930600" cy="3138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700">
              <a:solidFill>
                <a:srgbClr val="FFFFFF"/>
              </a:solidFill>
              <a:latin typeface="Raleway"/>
              <a:ea typeface="Raleway"/>
              <a:cs typeface="Raleway"/>
              <a:sym typeface="Raleway"/>
            </a:endParaRPr>
          </a:p>
        </p:txBody>
      </p:sp>
      <p:sp>
        <p:nvSpPr>
          <p:cNvPr id="957" name="Google Shape;957;p43"/>
          <p:cNvSpPr txBox="1"/>
          <p:nvPr/>
        </p:nvSpPr>
        <p:spPr>
          <a:xfrm>
            <a:off x="1102125" y="1422525"/>
            <a:ext cx="6770400" cy="268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lt1"/>
                </a:solidFill>
                <a:latin typeface="Open Sans"/>
                <a:ea typeface="Open Sans"/>
                <a:cs typeface="Open Sans"/>
                <a:sym typeface="Open Sans"/>
              </a:rPr>
              <a:t>I enjoy being around children and teaching. </a:t>
            </a:r>
            <a:endParaRPr sz="18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800">
                <a:solidFill>
                  <a:schemeClr val="lt1"/>
                </a:solidFill>
                <a:latin typeface="Open Sans"/>
                <a:ea typeface="Open Sans"/>
                <a:cs typeface="Open Sans"/>
                <a:sym typeface="Open Sans"/>
              </a:rPr>
              <a:t>VERSUS</a:t>
            </a:r>
            <a:endParaRPr sz="18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800">
                <a:solidFill>
                  <a:schemeClr val="lt1"/>
                </a:solidFill>
                <a:latin typeface="Open Sans"/>
                <a:ea typeface="Open Sans"/>
                <a:cs typeface="Open Sans"/>
                <a:sym typeface="Open Sans"/>
              </a:rPr>
              <a:t>The hustle and bustle of the classroom pulled me in. Hearing students asking for my help and seeking my approval made me realize the impact I had as a teacher’s aid.</a:t>
            </a:r>
            <a:endParaRPr sz="18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44"/>
          <p:cNvSpPr txBox="1"/>
          <p:nvPr>
            <p:ph idx="4294967295" type="title"/>
          </p:nvPr>
        </p:nvSpPr>
        <p:spPr>
          <a:xfrm>
            <a:off x="581675" y="347675"/>
            <a:ext cx="7797600" cy="6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1"/>
                </a:solidFill>
              </a:rPr>
              <a:t>SUPPLEMENTAL ESSAYS</a:t>
            </a:r>
            <a:endParaRPr sz="3000">
              <a:solidFill>
                <a:schemeClr val="accent1"/>
              </a:solidFill>
            </a:endParaRPr>
          </a:p>
        </p:txBody>
      </p:sp>
      <p:sp>
        <p:nvSpPr>
          <p:cNvPr id="963" name="Google Shape;963;p44"/>
          <p:cNvSpPr txBox="1"/>
          <p:nvPr>
            <p:ph idx="1" type="body"/>
          </p:nvPr>
        </p:nvSpPr>
        <p:spPr>
          <a:xfrm>
            <a:off x="377700" y="1469725"/>
            <a:ext cx="8388600" cy="3123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Open Sans"/>
              <a:buChar char="●"/>
            </a:pPr>
            <a:r>
              <a:rPr lang="en" sz="2200">
                <a:latin typeface="Open Sans"/>
                <a:ea typeface="Open Sans"/>
                <a:cs typeface="Open Sans"/>
                <a:sym typeface="Open Sans"/>
              </a:rPr>
              <a:t>Some schools require another essay on “Why this school?”</a:t>
            </a:r>
            <a:endParaRPr sz="2200">
              <a:latin typeface="Open Sans"/>
              <a:ea typeface="Open Sans"/>
              <a:cs typeface="Open Sans"/>
              <a:sym typeface="Open Sans"/>
            </a:endParaRPr>
          </a:p>
          <a:p>
            <a:pPr indent="-368300" lvl="1" marL="914400" rtl="0" algn="l">
              <a:spcBef>
                <a:spcPts val="0"/>
              </a:spcBef>
              <a:spcAft>
                <a:spcPts val="0"/>
              </a:spcAft>
              <a:buSzPts val="2200"/>
              <a:buFont typeface="Open Sans"/>
              <a:buChar char="○"/>
            </a:pPr>
            <a:r>
              <a:rPr lang="en" sz="2200">
                <a:latin typeface="Open Sans"/>
                <a:ea typeface="Open Sans"/>
                <a:cs typeface="Open Sans"/>
                <a:sym typeface="Open Sans"/>
              </a:rPr>
              <a:t>Show that school you are interested in THEM</a:t>
            </a:r>
            <a:endParaRPr sz="2200">
              <a:latin typeface="Open Sans"/>
              <a:ea typeface="Open Sans"/>
              <a:cs typeface="Open Sans"/>
              <a:sym typeface="Open Sans"/>
            </a:endParaRPr>
          </a:p>
          <a:p>
            <a:pPr indent="-368300" lvl="0" marL="457200" rtl="0" algn="l">
              <a:spcBef>
                <a:spcPts val="0"/>
              </a:spcBef>
              <a:spcAft>
                <a:spcPts val="0"/>
              </a:spcAft>
              <a:buSzPts val="2200"/>
              <a:buFont typeface="Open Sans"/>
              <a:buChar char="●"/>
            </a:pPr>
            <a:r>
              <a:rPr lang="en" sz="2200">
                <a:latin typeface="Open Sans"/>
                <a:ea typeface="Open Sans"/>
                <a:cs typeface="Open Sans"/>
                <a:sym typeface="Open Sans"/>
              </a:rPr>
              <a:t>Flex your expertise on their programs, clubs, classes, etc.</a:t>
            </a:r>
            <a:endParaRPr sz="2200">
              <a:latin typeface="Open Sans"/>
              <a:ea typeface="Open Sans"/>
              <a:cs typeface="Open Sans"/>
              <a:sym typeface="Open Sans"/>
            </a:endParaRPr>
          </a:p>
          <a:p>
            <a:pPr indent="-368300" lvl="1" marL="914400" rtl="0" algn="l">
              <a:spcBef>
                <a:spcPts val="0"/>
              </a:spcBef>
              <a:spcAft>
                <a:spcPts val="0"/>
              </a:spcAft>
              <a:buSzPts val="2200"/>
              <a:buFont typeface="Open Sans"/>
              <a:buChar char="○"/>
            </a:pPr>
            <a:r>
              <a:rPr lang="en" sz="2200">
                <a:latin typeface="Open Sans"/>
                <a:ea typeface="Open Sans"/>
                <a:cs typeface="Open Sans"/>
                <a:sym typeface="Open Sans"/>
              </a:rPr>
              <a:t>Admissions want to see that</a:t>
            </a:r>
            <a:endParaRPr sz="2200">
              <a:latin typeface="Open Sans"/>
              <a:ea typeface="Open Sans"/>
              <a:cs typeface="Open Sans"/>
              <a:sym typeface="Open Sans"/>
            </a:endParaRPr>
          </a:p>
          <a:p>
            <a:pPr indent="-368300" lvl="0" marL="1371600" rtl="0" algn="l">
              <a:spcBef>
                <a:spcPts val="0"/>
              </a:spcBef>
              <a:spcAft>
                <a:spcPts val="0"/>
              </a:spcAft>
              <a:buSzPts val="2200"/>
              <a:buFont typeface="Open Sans"/>
              <a:buAutoNum type="arabicPeriod"/>
            </a:pPr>
            <a:r>
              <a:rPr lang="en" sz="2200">
                <a:latin typeface="Open Sans"/>
                <a:ea typeface="Open Sans"/>
                <a:cs typeface="Open Sans"/>
                <a:sym typeface="Open Sans"/>
              </a:rPr>
              <a:t>You did your research on what the school offers</a:t>
            </a:r>
            <a:endParaRPr sz="2200">
              <a:latin typeface="Open Sans"/>
              <a:ea typeface="Open Sans"/>
              <a:cs typeface="Open Sans"/>
              <a:sym typeface="Open Sans"/>
            </a:endParaRPr>
          </a:p>
          <a:p>
            <a:pPr indent="-368300" lvl="0" marL="1371600" rtl="0" algn="l">
              <a:spcBef>
                <a:spcPts val="0"/>
              </a:spcBef>
              <a:spcAft>
                <a:spcPts val="0"/>
              </a:spcAft>
              <a:buSzPts val="2200"/>
              <a:buFont typeface="Open Sans"/>
              <a:buAutoNum type="arabicPeriod"/>
            </a:pPr>
            <a:r>
              <a:rPr lang="en" sz="2200">
                <a:latin typeface="Open Sans"/>
                <a:ea typeface="Open Sans"/>
                <a:cs typeface="Open Sans"/>
                <a:sym typeface="Open Sans"/>
              </a:rPr>
              <a:t>How you will </a:t>
            </a:r>
            <a:r>
              <a:rPr b="1" lang="en" sz="2200">
                <a:latin typeface="Open Sans"/>
                <a:ea typeface="Open Sans"/>
                <a:cs typeface="Open Sans"/>
                <a:sym typeface="Open Sans"/>
              </a:rPr>
              <a:t>utilize </a:t>
            </a:r>
            <a:r>
              <a:rPr lang="en" sz="2200">
                <a:latin typeface="Open Sans"/>
                <a:ea typeface="Open Sans"/>
                <a:cs typeface="Open Sans"/>
                <a:sym typeface="Open Sans"/>
              </a:rPr>
              <a:t>the resources they provide</a:t>
            </a:r>
            <a:endParaRPr sz="22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5"/>
          <p:cNvSpPr txBox="1"/>
          <p:nvPr>
            <p:ph type="title"/>
          </p:nvPr>
        </p:nvSpPr>
        <p:spPr>
          <a:xfrm>
            <a:off x="602950" y="344150"/>
            <a:ext cx="7132500" cy="77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WHY YOUR MAJOR: EXAMPLE</a:t>
            </a:r>
            <a:endParaRPr>
              <a:solidFill>
                <a:schemeClr val="accent1"/>
              </a:solidFill>
            </a:endParaRPr>
          </a:p>
        </p:txBody>
      </p:sp>
      <p:grpSp>
        <p:nvGrpSpPr>
          <p:cNvPr id="969" name="Google Shape;969;p45"/>
          <p:cNvGrpSpPr/>
          <p:nvPr/>
        </p:nvGrpSpPr>
        <p:grpSpPr>
          <a:xfrm>
            <a:off x="2553716" y="-3554714"/>
            <a:ext cx="4667200" cy="3272552"/>
            <a:chOff x="232575" y="344850"/>
            <a:chExt cx="7164875" cy="5023875"/>
          </a:xfrm>
        </p:grpSpPr>
        <p:sp>
          <p:nvSpPr>
            <p:cNvPr id="970" name="Google Shape;970;p45"/>
            <p:cNvSpPr/>
            <p:nvPr/>
          </p:nvSpPr>
          <p:spPr>
            <a:xfrm>
              <a:off x="316625" y="3546750"/>
              <a:ext cx="2930225" cy="1821975"/>
            </a:xfrm>
            <a:custGeom>
              <a:rect b="b" l="l" r="r" t="t"/>
              <a:pathLst>
                <a:path extrusionOk="0" h="72879" w="117209">
                  <a:moveTo>
                    <a:pt x="0" y="0"/>
                  </a:moveTo>
                  <a:lnTo>
                    <a:pt x="0" y="5207"/>
                  </a:lnTo>
                  <a:lnTo>
                    <a:pt x="117209" y="72878"/>
                  </a:lnTo>
                  <a:lnTo>
                    <a:pt x="117209" y="67672"/>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5"/>
            <p:cNvSpPr/>
            <p:nvPr/>
          </p:nvSpPr>
          <p:spPr>
            <a:xfrm>
              <a:off x="3246825" y="2896125"/>
              <a:ext cx="4057250" cy="2472600"/>
            </a:xfrm>
            <a:custGeom>
              <a:rect b="b" l="l" r="r" t="t"/>
              <a:pathLst>
                <a:path extrusionOk="0" h="98904" w="162290">
                  <a:moveTo>
                    <a:pt x="162290" y="0"/>
                  </a:moveTo>
                  <a:lnTo>
                    <a:pt x="1" y="93697"/>
                  </a:lnTo>
                  <a:lnTo>
                    <a:pt x="1" y="98903"/>
                  </a:lnTo>
                  <a:lnTo>
                    <a:pt x="162290" y="5217"/>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5"/>
            <p:cNvSpPr/>
            <p:nvPr/>
          </p:nvSpPr>
          <p:spPr>
            <a:xfrm>
              <a:off x="232575" y="2812775"/>
              <a:ext cx="7164875" cy="2439475"/>
            </a:xfrm>
            <a:custGeom>
              <a:rect b="b" l="l" r="r" t="t"/>
              <a:pathLst>
                <a:path extrusionOk="0" h="97579" w="286595">
                  <a:moveTo>
                    <a:pt x="282866" y="1"/>
                  </a:moveTo>
                  <a:lnTo>
                    <a:pt x="272101" y="1000"/>
                  </a:lnTo>
                  <a:lnTo>
                    <a:pt x="23749" y="24106"/>
                  </a:lnTo>
                  <a:lnTo>
                    <a:pt x="21773" y="24306"/>
                  </a:lnTo>
                  <a:lnTo>
                    <a:pt x="11142" y="25281"/>
                  </a:lnTo>
                  <a:lnTo>
                    <a:pt x="3639" y="25992"/>
                  </a:lnTo>
                  <a:lnTo>
                    <a:pt x="3351" y="26013"/>
                  </a:lnTo>
                  <a:cubicBezTo>
                    <a:pt x="3351" y="26013"/>
                    <a:pt x="2774" y="26370"/>
                    <a:pt x="1953" y="26879"/>
                  </a:cubicBezTo>
                  <a:cubicBezTo>
                    <a:pt x="1708" y="27036"/>
                    <a:pt x="1466" y="27190"/>
                    <a:pt x="1199" y="27368"/>
                  </a:cubicBezTo>
                  <a:cubicBezTo>
                    <a:pt x="1" y="28101"/>
                    <a:pt x="755" y="29720"/>
                    <a:pt x="2885" y="30942"/>
                  </a:cubicBezTo>
                  <a:lnTo>
                    <a:pt x="4571" y="31918"/>
                  </a:lnTo>
                  <a:lnTo>
                    <a:pt x="8901" y="34405"/>
                  </a:lnTo>
                  <a:lnTo>
                    <a:pt x="17669" y="39465"/>
                  </a:lnTo>
                  <a:lnTo>
                    <a:pt x="20332" y="41018"/>
                  </a:lnTo>
                  <a:lnTo>
                    <a:pt x="116730" y="96663"/>
                  </a:lnTo>
                  <a:cubicBezTo>
                    <a:pt x="117795" y="97273"/>
                    <a:pt x="119187" y="97578"/>
                    <a:pt x="120577" y="97578"/>
                  </a:cubicBezTo>
                  <a:cubicBezTo>
                    <a:pt x="121967" y="97578"/>
                    <a:pt x="123354" y="97273"/>
                    <a:pt x="124409" y="96663"/>
                  </a:cubicBezTo>
                  <a:lnTo>
                    <a:pt x="283820" y="4640"/>
                  </a:lnTo>
                  <a:cubicBezTo>
                    <a:pt x="285951" y="3418"/>
                    <a:pt x="286595" y="1865"/>
                    <a:pt x="285263" y="1199"/>
                  </a:cubicBezTo>
                  <a:lnTo>
                    <a:pt x="282866" y="1"/>
                  </a:lnTo>
                  <a:close/>
                </a:path>
              </a:pathLst>
            </a:custGeom>
            <a:solidFill>
              <a:srgbClr val="FF6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5"/>
            <p:cNvSpPr/>
            <p:nvPr/>
          </p:nvSpPr>
          <p:spPr>
            <a:xfrm>
              <a:off x="316625" y="990425"/>
              <a:ext cx="6987450" cy="4034250"/>
            </a:xfrm>
            <a:custGeom>
              <a:rect b="b" l="l" r="r" t="t"/>
              <a:pathLst>
                <a:path extrusionOk="0" h="161370" w="279498">
                  <a:moveTo>
                    <a:pt x="162289" y="0"/>
                  </a:moveTo>
                  <a:lnTo>
                    <a:pt x="0" y="93699"/>
                  </a:lnTo>
                  <a:lnTo>
                    <a:pt x="117209" y="161370"/>
                  </a:lnTo>
                  <a:lnTo>
                    <a:pt x="279498" y="67671"/>
                  </a:lnTo>
                  <a:lnTo>
                    <a:pt x="162289" y="0"/>
                  </a:ln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5"/>
            <p:cNvSpPr/>
            <p:nvPr/>
          </p:nvSpPr>
          <p:spPr>
            <a:xfrm>
              <a:off x="4251150" y="1186275"/>
              <a:ext cx="245300" cy="128900"/>
            </a:xfrm>
            <a:custGeom>
              <a:rect b="b" l="l" r="r" t="t"/>
              <a:pathLst>
                <a:path extrusionOk="0" h="5156" w="9812">
                  <a:moveTo>
                    <a:pt x="4902" y="1"/>
                  </a:moveTo>
                  <a:cubicBezTo>
                    <a:pt x="4688" y="1"/>
                    <a:pt x="4474" y="10"/>
                    <a:pt x="4262" y="27"/>
                  </a:cubicBezTo>
                  <a:cubicBezTo>
                    <a:pt x="3529" y="70"/>
                    <a:pt x="2818" y="248"/>
                    <a:pt x="2219" y="536"/>
                  </a:cubicBezTo>
                  <a:cubicBezTo>
                    <a:pt x="2060" y="601"/>
                    <a:pt x="1906" y="676"/>
                    <a:pt x="1753" y="760"/>
                  </a:cubicBezTo>
                  <a:cubicBezTo>
                    <a:pt x="0" y="1758"/>
                    <a:pt x="22" y="3399"/>
                    <a:pt x="1753" y="4398"/>
                  </a:cubicBezTo>
                  <a:cubicBezTo>
                    <a:pt x="2648" y="4909"/>
                    <a:pt x="3809" y="5155"/>
                    <a:pt x="4961" y="5155"/>
                  </a:cubicBezTo>
                  <a:cubicBezTo>
                    <a:pt x="5009" y="5155"/>
                    <a:pt x="5058" y="5155"/>
                    <a:pt x="5106" y="5154"/>
                  </a:cubicBezTo>
                  <a:cubicBezTo>
                    <a:pt x="5776" y="5135"/>
                    <a:pt x="6442" y="5023"/>
                    <a:pt x="7080" y="4821"/>
                  </a:cubicBezTo>
                  <a:cubicBezTo>
                    <a:pt x="7436" y="4709"/>
                    <a:pt x="7769" y="4576"/>
                    <a:pt x="8057" y="4398"/>
                  </a:cubicBezTo>
                  <a:cubicBezTo>
                    <a:pt x="9812" y="3399"/>
                    <a:pt x="9812" y="1758"/>
                    <a:pt x="8057" y="760"/>
                  </a:cubicBezTo>
                  <a:cubicBezTo>
                    <a:pt x="7197" y="254"/>
                    <a:pt x="6052" y="1"/>
                    <a:pt x="4902"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5"/>
            <p:cNvSpPr/>
            <p:nvPr/>
          </p:nvSpPr>
          <p:spPr>
            <a:xfrm>
              <a:off x="3736200" y="1483700"/>
              <a:ext cx="244725" cy="129425"/>
            </a:xfrm>
            <a:custGeom>
              <a:rect b="b" l="l" r="r" t="t"/>
              <a:pathLst>
                <a:path extrusionOk="0" h="5177" w="9789">
                  <a:moveTo>
                    <a:pt x="4880" y="1"/>
                  </a:moveTo>
                  <a:cubicBezTo>
                    <a:pt x="4666" y="1"/>
                    <a:pt x="4453" y="9"/>
                    <a:pt x="4241" y="27"/>
                  </a:cubicBezTo>
                  <a:cubicBezTo>
                    <a:pt x="3530" y="70"/>
                    <a:pt x="2821" y="248"/>
                    <a:pt x="2222" y="536"/>
                  </a:cubicBezTo>
                  <a:cubicBezTo>
                    <a:pt x="2061" y="603"/>
                    <a:pt x="1906" y="676"/>
                    <a:pt x="1756" y="759"/>
                  </a:cubicBezTo>
                  <a:cubicBezTo>
                    <a:pt x="1" y="1758"/>
                    <a:pt x="1" y="3399"/>
                    <a:pt x="1756" y="4398"/>
                  </a:cubicBezTo>
                  <a:cubicBezTo>
                    <a:pt x="2653" y="4911"/>
                    <a:pt x="3797" y="5176"/>
                    <a:pt x="4950" y="5176"/>
                  </a:cubicBezTo>
                  <a:cubicBezTo>
                    <a:pt x="4995" y="5176"/>
                    <a:pt x="5040" y="5176"/>
                    <a:pt x="5085" y="5175"/>
                  </a:cubicBezTo>
                  <a:cubicBezTo>
                    <a:pt x="5772" y="5154"/>
                    <a:pt x="6438" y="5042"/>
                    <a:pt x="7037" y="4842"/>
                  </a:cubicBezTo>
                  <a:cubicBezTo>
                    <a:pt x="7394" y="4735"/>
                    <a:pt x="7735" y="4587"/>
                    <a:pt x="8057" y="4398"/>
                  </a:cubicBezTo>
                  <a:cubicBezTo>
                    <a:pt x="9789" y="3399"/>
                    <a:pt x="9789" y="1758"/>
                    <a:pt x="8057" y="759"/>
                  </a:cubicBezTo>
                  <a:cubicBezTo>
                    <a:pt x="7179" y="254"/>
                    <a:pt x="6030" y="1"/>
                    <a:pt x="4880"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5"/>
            <p:cNvSpPr/>
            <p:nvPr/>
          </p:nvSpPr>
          <p:spPr>
            <a:xfrm>
              <a:off x="3221275" y="1780875"/>
              <a:ext cx="244700" cy="129675"/>
            </a:xfrm>
            <a:custGeom>
              <a:rect b="b" l="l" r="r" t="t"/>
              <a:pathLst>
                <a:path extrusionOk="0" h="5187" w="9788">
                  <a:moveTo>
                    <a:pt x="4921" y="1"/>
                  </a:moveTo>
                  <a:cubicBezTo>
                    <a:pt x="4678" y="1"/>
                    <a:pt x="4435" y="13"/>
                    <a:pt x="4195" y="37"/>
                  </a:cubicBezTo>
                  <a:cubicBezTo>
                    <a:pt x="3484" y="103"/>
                    <a:pt x="2818" y="258"/>
                    <a:pt x="2219" y="546"/>
                  </a:cubicBezTo>
                  <a:cubicBezTo>
                    <a:pt x="2041" y="591"/>
                    <a:pt x="1886" y="679"/>
                    <a:pt x="1731" y="769"/>
                  </a:cubicBezTo>
                  <a:cubicBezTo>
                    <a:pt x="0" y="1768"/>
                    <a:pt x="0" y="3411"/>
                    <a:pt x="1731" y="4410"/>
                  </a:cubicBezTo>
                  <a:cubicBezTo>
                    <a:pt x="2603" y="4921"/>
                    <a:pt x="3763" y="5186"/>
                    <a:pt x="4893" y="5186"/>
                  </a:cubicBezTo>
                  <a:cubicBezTo>
                    <a:pt x="4941" y="5186"/>
                    <a:pt x="4989" y="5186"/>
                    <a:pt x="5037" y="5185"/>
                  </a:cubicBezTo>
                  <a:cubicBezTo>
                    <a:pt x="5726" y="5164"/>
                    <a:pt x="6414" y="5052"/>
                    <a:pt x="7013" y="4852"/>
                  </a:cubicBezTo>
                  <a:cubicBezTo>
                    <a:pt x="7376" y="4745"/>
                    <a:pt x="7728" y="4597"/>
                    <a:pt x="8057" y="4410"/>
                  </a:cubicBezTo>
                  <a:cubicBezTo>
                    <a:pt x="9788" y="3411"/>
                    <a:pt x="9788" y="1768"/>
                    <a:pt x="8033" y="769"/>
                  </a:cubicBezTo>
                  <a:cubicBezTo>
                    <a:pt x="7176" y="258"/>
                    <a:pt x="6047" y="1"/>
                    <a:pt x="4921"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5"/>
            <p:cNvSpPr/>
            <p:nvPr/>
          </p:nvSpPr>
          <p:spPr>
            <a:xfrm>
              <a:off x="2705750" y="2078900"/>
              <a:ext cx="244750" cy="129100"/>
            </a:xfrm>
            <a:custGeom>
              <a:rect b="b" l="l" r="r" t="t"/>
              <a:pathLst>
                <a:path extrusionOk="0" h="5164" w="9790">
                  <a:moveTo>
                    <a:pt x="4948" y="0"/>
                  </a:moveTo>
                  <a:cubicBezTo>
                    <a:pt x="4704" y="0"/>
                    <a:pt x="4460" y="12"/>
                    <a:pt x="4218" y="36"/>
                  </a:cubicBezTo>
                  <a:cubicBezTo>
                    <a:pt x="3508" y="79"/>
                    <a:pt x="2818" y="236"/>
                    <a:pt x="2219" y="524"/>
                  </a:cubicBezTo>
                  <a:cubicBezTo>
                    <a:pt x="2060" y="588"/>
                    <a:pt x="1905" y="663"/>
                    <a:pt x="1753" y="747"/>
                  </a:cubicBezTo>
                  <a:cubicBezTo>
                    <a:pt x="0" y="1746"/>
                    <a:pt x="0" y="3387"/>
                    <a:pt x="1753" y="4385"/>
                  </a:cubicBezTo>
                  <a:cubicBezTo>
                    <a:pt x="2663" y="4918"/>
                    <a:pt x="3840" y="5163"/>
                    <a:pt x="5017" y="5163"/>
                  </a:cubicBezTo>
                  <a:cubicBezTo>
                    <a:pt x="5030" y="5163"/>
                    <a:pt x="5042" y="5163"/>
                    <a:pt x="5054" y="5163"/>
                  </a:cubicBezTo>
                  <a:cubicBezTo>
                    <a:pt x="5714" y="5163"/>
                    <a:pt x="6369" y="5049"/>
                    <a:pt x="6993" y="4830"/>
                  </a:cubicBezTo>
                  <a:cubicBezTo>
                    <a:pt x="7369" y="4742"/>
                    <a:pt x="7730" y="4592"/>
                    <a:pt x="8059" y="4385"/>
                  </a:cubicBezTo>
                  <a:cubicBezTo>
                    <a:pt x="9790" y="3387"/>
                    <a:pt x="9790" y="1744"/>
                    <a:pt x="8057" y="747"/>
                  </a:cubicBezTo>
                  <a:cubicBezTo>
                    <a:pt x="7201" y="255"/>
                    <a:pt x="6073" y="0"/>
                    <a:pt x="4948"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2190800" y="2376275"/>
              <a:ext cx="244775" cy="129125"/>
            </a:xfrm>
            <a:custGeom>
              <a:rect b="b" l="l" r="r" t="t"/>
              <a:pathLst>
                <a:path extrusionOk="0" h="5165" w="9791">
                  <a:moveTo>
                    <a:pt x="4920" y="0"/>
                  </a:moveTo>
                  <a:cubicBezTo>
                    <a:pt x="4677" y="0"/>
                    <a:pt x="4435" y="12"/>
                    <a:pt x="4195" y="36"/>
                  </a:cubicBezTo>
                  <a:cubicBezTo>
                    <a:pt x="3486" y="81"/>
                    <a:pt x="2797" y="235"/>
                    <a:pt x="2198" y="525"/>
                  </a:cubicBezTo>
                  <a:cubicBezTo>
                    <a:pt x="2039" y="590"/>
                    <a:pt x="1882" y="663"/>
                    <a:pt x="1732" y="747"/>
                  </a:cubicBezTo>
                  <a:cubicBezTo>
                    <a:pt x="1" y="1745"/>
                    <a:pt x="1" y="3388"/>
                    <a:pt x="1732" y="4387"/>
                  </a:cubicBezTo>
                  <a:cubicBezTo>
                    <a:pt x="2621" y="4898"/>
                    <a:pt x="3796" y="5165"/>
                    <a:pt x="4973" y="5165"/>
                  </a:cubicBezTo>
                  <a:cubicBezTo>
                    <a:pt x="5643" y="5163"/>
                    <a:pt x="6309" y="5059"/>
                    <a:pt x="6949" y="4853"/>
                  </a:cubicBezTo>
                  <a:cubicBezTo>
                    <a:pt x="7337" y="4748"/>
                    <a:pt x="7711" y="4591"/>
                    <a:pt x="8057" y="4387"/>
                  </a:cubicBezTo>
                  <a:cubicBezTo>
                    <a:pt x="9790" y="3388"/>
                    <a:pt x="9790" y="1745"/>
                    <a:pt x="8036" y="747"/>
                  </a:cubicBezTo>
                  <a:cubicBezTo>
                    <a:pt x="7177" y="254"/>
                    <a:pt x="6047" y="0"/>
                    <a:pt x="492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1675275" y="2673725"/>
              <a:ext cx="244775" cy="129100"/>
            </a:xfrm>
            <a:custGeom>
              <a:rect b="b" l="l" r="r" t="t"/>
              <a:pathLst>
                <a:path extrusionOk="0" h="5164" w="9791">
                  <a:moveTo>
                    <a:pt x="4930" y="0"/>
                  </a:moveTo>
                  <a:cubicBezTo>
                    <a:pt x="4684" y="0"/>
                    <a:pt x="4439" y="12"/>
                    <a:pt x="4197" y="37"/>
                  </a:cubicBezTo>
                  <a:cubicBezTo>
                    <a:pt x="3465" y="80"/>
                    <a:pt x="2775" y="258"/>
                    <a:pt x="2176" y="546"/>
                  </a:cubicBezTo>
                  <a:cubicBezTo>
                    <a:pt x="2026" y="591"/>
                    <a:pt x="1884" y="657"/>
                    <a:pt x="1755" y="745"/>
                  </a:cubicBezTo>
                  <a:cubicBezTo>
                    <a:pt x="0" y="1744"/>
                    <a:pt x="0" y="3387"/>
                    <a:pt x="1755" y="4386"/>
                  </a:cubicBezTo>
                  <a:cubicBezTo>
                    <a:pt x="2642" y="4897"/>
                    <a:pt x="3798" y="5163"/>
                    <a:pt x="4951" y="5163"/>
                  </a:cubicBezTo>
                  <a:cubicBezTo>
                    <a:pt x="5621" y="5163"/>
                    <a:pt x="6289" y="5058"/>
                    <a:pt x="6927" y="4852"/>
                  </a:cubicBezTo>
                  <a:cubicBezTo>
                    <a:pt x="7324" y="4751"/>
                    <a:pt x="7705" y="4594"/>
                    <a:pt x="8059" y="4386"/>
                  </a:cubicBezTo>
                  <a:cubicBezTo>
                    <a:pt x="9790" y="3387"/>
                    <a:pt x="9790" y="1744"/>
                    <a:pt x="8059" y="748"/>
                  </a:cubicBezTo>
                  <a:cubicBezTo>
                    <a:pt x="7184" y="254"/>
                    <a:pt x="6055" y="0"/>
                    <a:pt x="493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5"/>
            <p:cNvSpPr/>
            <p:nvPr/>
          </p:nvSpPr>
          <p:spPr>
            <a:xfrm>
              <a:off x="1160375" y="2971150"/>
              <a:ext cx="244725" cy="129100"/>
            </a:xfrm>
            <a:custGeom>
              <a:rect b="b" l="l" r="r" t="t"/>
              <a:pathLst>
                <a:path extrusionOk="0" h="5164" w="9789">
                  <a:moveTo>
                    <a:pt x="4912" y="0"/>
                  </a:moveTo>
                  <a:cubicBezTo>
                    <a:pt x="4665" y="0"/>
                    <a:pt x="4417" y="12"/>
                    <a:pt x="4172" y="36"/>
                  </a:cubicBezTo>
                  <a:cubicBezTo>
                    <a:pt x="3480" y="77"/>
                    <a:pt x="2802" y="249"/>
                    <a:pt x="2175" y="545"/>
                  </a:cubicBezTo>
                  <a:cubicBezTo>
                    <a:pt x="2018" y="591"/>
                    <a:pt x="1867" y="657"/>
                    <a:pt x="1732" y="745"/>
                  </a:cubicBezTo>
                  <a:cubicBezTo>
                    <a:pt x="1" y="1744"/>
                    <a:pt x="1" y="3387"/>
                    <a:pt x="1754" y="4386"/>
                  </a:cubicBezTo>
                  <a:cubicBezTo>
                    <a:pt x="2619" y="4897"/>
                    <a:pt x="3751" y="5163"/>
                    <a:pt x="4904" y="5163"/>
                  </a:cubicBezTo>
                  <a:lnTo>
                    <a:pt x="4928" y="5163"/>
                  </a:lnTo>
                  <a:cubicBezTo>
                    <a:pt x="5594" y="5163"/>
                    <a:pt x="6281" y="5073"/>
                    <a:pt x="6880" y="4873"/>
                  </a:cubicBezTo>
                  <a:cubicBezTo>
                    <a:pt x="7291" y="4762"/>
                    <a:pt x="7686" y="4598"/>
                    <a:pt x="8057" y="4386"/>
                  </a:cubicBezTo>
                  <a:cubicBezTo>
                    <a:pt x="9789" y="3387"/>
                    <a:pt x="9789" y="1746"/>
                    <a:pt x="8036" y="747"/>
                  </a:cubicBezTo>
                  <a:cubicBezTo>
                    <a:pt x="7178" y="255"/>
                    <a:pt x="6050" y="0"/>
                    <a:pt x="4912"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5"/>
            <p:cNvSpPr/>
            <p:nvPr/>
          </p:nvSpPr>
          <p:spPr>
            <a:xfrm>
              <a:off x="644850" y="3268575"/>
              <a:ext cx="244725" cy="129100"/>
            </a:xfrm>
            <a:custGeom>
              <a:rect b="b" l="l" r="r" t="t"/>
              <a:pathLst>
                <a:path extrusionOk="0" h="5164" w="9789">
                  <a:moveTo>
                    <a:pt x="4887" y="1"/>
                  </a:moveTo>
                  <a:cubicBezTo>
                    <a:pt x="4641" y="1"/>
                    <a:pt x="4394" y="13"/>
                    <a:pt x="4150" y="36"/>
                  </a:cubicBezTo>
                  <a:cubicBezTo>
                    <a:pt x="3442" y="103"/>
                    <a:pt x="2752" y="257"/>
                    <a:pt x="2176" y="547"/>
                  </a:cubicBezTo>
                  <a:cubicBezTo>
                    <a:pt x="2026" y="590"/>
                    <a:pt x="1882" y="657"/>
                    <a:pt x="1753" y="747"/>
                  </a:cubicBezTo>
                  <a:cubicBezTo>
                    <a:pt x="1" y="1746"/>
                    <a:pt x="1" y="3387"/>
                    <a:pt x="1753" y="4385"/>
                  </a:cubicBezTo>
                  <a:cubicBezTo>
                    <a:pt x="2619" y="4897"/>
                    <a:pt x="3774" y="5163"/>
                    <a:pt x="4885" y="5163"/>
                  </a:cubicBezTo>
                  <a:cubicBezTo>
                    <a:pt x="4900" y="5163"/>
                    <a:pt x="4915" y="5163"/>
                    <a:pt x="4930" y="5163"/>
                  </a:cubicBezTo>
                  <a:cubicBezTo>
                    <a:pt x="5581" y="5163"/>
                    <a:pt x="6231" y="5073"/>
                    <a:pt x="6859" y="4897"/>
                  </a:cubicBezTo>
                  <a:cubicBezTo>
                    <a:pt x="7278" y="4789"/>
                    <a:pt x="7681" y="4624"/>
                    <a:pt x="8057" y="4409"/>
                  </a:cubicBezTo>
                  <a:cubicBezTo>
                    <a:pt x="9788" y="3387"/>
                    <a:pt x="9788" y="1767"/>
                    <a:pt x="8057" y="747"/>
                  </a:cubicBezTo>
                  <a:cubicBezTo>
                    <a:pt x="7181" y="254"/>
                    <a:pt x="6033" y="1"/>
                    <a:pt x="4887"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5"/>
            <p:cNvSpPr/>
            <p:nvPr/>
          </p:nvSpPr>
          <p:spPr>
            <a:xfrm>
              <a:off x="316350" y="3332725"/>
              <a:ext cx="2930450" cy="1822275"/>
            </a:xfrm>
            <a:custGeom>
              <a:rect b="b" l="l" r="r" t="t"/>
              <a:pathLst>
                <a:path extrusionOk="0" h="72891" w="117218">
                  <a:moveTo>
                    <a:pt x="0" y="0"/>
                  </a:moveTo>
                  <a:lnTo>
                    <a:pt x="0" y="5215"/>
                  </a:lnTo>
                  <a:lnTo>
                    <a:pt x="378" y="5439"/>
                  </a:lnTo>
                  <a:lnTo>
                    <a:pt x="19021" y="16203"/>
                  </a:lnTo>
                  <a:lnTo>
                    <a:pt x="20665" y="17157"/>
                  </a:lnTo>
                  <a:lnTo>
                    <a:pt x="117218" y="72891"/>
                  </a:lnTo>
                  <a:lnTo>
                    <a:pt x="117218" y="67676"/>
                  </a:lnTo>
                  <a:lnTo>
                    <a:pt x="21996" y="12696"/>
                  </a:lnTo>
                  <a:lnTo>
                    <a:pt x="20155" y="11631"/>
                  </a:lnTo>
                  <a:lnTo>
                    <a:pt x="7791" y="4483"/>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5"/>
            <p:cNvSpPr/>
            <p:nvPr/>
          </p:nvSpPr>
          <p:spPr>
            <a:xfrm>
              <a:off x="3246825" y="2682200"/>
              <a:ext cx="4057250" cy="2472600"/>
            </a:xfrm>
            <a:custGeom>
              <a:rect b="b" l="l" r="r" t="t"/>
              <a:pathLst>
                <a:path extrusionOk="0" h="98904" w="162290">
                  <a:moveTo>
                    <a:pt x="162290" y="0"/>
                  </a:moveTo>
                  <a:lnTo>
                    <a:pt x="1" y="93699"/>
                  </a:lnTo>
                  <a:lnTo>
                    <a:pt x="1" y="98903"/>
                  </a:lnTo>
                  <a:lnTo>
                    <a:pt x="162290" y="5220"/>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5"/>
            <p:cNvSpPr/>
            <p:nvPr/>
          </p:nvSpPr>
          <p:spPr>
            <a:xfrm>
              <a:off x="238175" y="3048750"/>
              <a:ext cx="578200" cy="436050"/>
            </a:xfrm>
            <a:custGeom>
              <a:rect b="b" l="l" r="r" t="t"/>
              <a:pathLst>
                <a:path extrusionOk="0" h="17442" w="23128">
                  <a:moveTo>
                    <a:pt x="7390" y="0"/>
                  </a:moveTo>
                  <a:cubicBezTo>
                    <a:pt x="6118" y="0"/>
                    <a:pt x="4935" y="301"/>
                    <a:pt x="3883" y="906"/>
                  </a:cubicBezTo>
                  <a:cubicBezTo>
                    <a:pt x="1398" y="2347"/>
                    <a:pt x="0" y="5322"/>
                    <a:pt x="0" y="9250"/>
                  </a:cubicBezTo>
                  <a:cubicBezTo>
                    <a:pt x="0" y="11870"/>
                    <a:pt x="621" y="14712"/>
                    <a:pt x="1731" y="17442"/>
                  </a:cubicBezTo>
                  <a:cubicBezTo>
                    <a:pt x="2552" y="16931"/>
                    <a:pt x="3130" y="16576"/>
                    <a:pt x="3130" y="16576"/>
                  </a:cubicBezTo>
                  <a:lnTo>
                    <a:pt x="3130" y="15775"/>
                  </a:lnTo>
                  <a:cubicBezTo>
                    <a:pt x="2331" y="13578"/>
                    <a:pt x="1907" y="11336"/>
                    <a:pt x="1907" y="9250"/>
                  </a:cubicBezTo>
                  <a:cubicBezTo>
                    <a:pt x="1907" y="6033"/>
                    <a:pt x="2951" y="3657"/>
                    <a:pt x="4837" y="2547"/>
                  </a:cubicBezTo>
                  <a:cubicBezTo>
                    <a:pt x="5593" y="2126"/>
                    <a:pt x="6459" y="1902"/>
                    <a:pt x="7412" y="1902"/>
                  </a:cubicBezTo>
                  <a:cubicBezTo>
                    <a:pt x="8832" y="1902"/>
                    <a:pt x="10430" y="2390"/>
                    <a:pt x="12118" y="3367"/>
                  </a:cubicBezTo>
                  <a:cubicBezTo>
                    <a:pt x="12887" y="3823"/>
                    <a:pt x="13622" y="4334"/>
                    <a:pt x="14315" y="4899"/>
                  </a:cubicBezTo>
                  <a:cubicBezTo>
                    <a:pt x="15804" y="6121"/>
                    <a:pt x="17202" y="7628"/>
                    <a:pt x="18443" y="9338"/>
                  </a:cubicBezTo>
                  <a:cubicBezTo>
                    <a:pt x="19487" y="10760"/>
                    <a:pt x="20419" y="12313"/>
                    <a:pt x="21152" y="13956"/>
                  </a:cubicBezTo>
                  <a:cubicBezTo>
                    <a:pt x="21167" y="13956"/>
                    <a:pt x="21182" y="13956"/>
                    <a:pt x="21197" y="13956"/>
                  </a:cubicBezTo>
                  <a:cubicBezTo>
                    <a:pt x="21850" y="13956"/>
                    <a:pt x="22498" y="13866"/>
                    <a:pt x="23128" y="13690"/>
                  </a:cubicBezTo>
                  <a:cubicBezTo>
                    <a:pt x="22378" y="11989"/>
                    <a:pt x="21472" y="10361"/>
                    <a:pt x="20417" y="8829"/>
                  </a:cubicBezTo>
                  <a:cubicBezTo>
                    <a:pt x="19154" y="6941"/>
                    <a:pt x="17666" y="5277"/>
                    <a:pt x="16068" y="3902"/>
                  </a:cubicBezTo>
                  <a:cubicBezTo>
                    <a:pt x="15114" y="3036"/>
                    <a:pt x="14094" y="2326"/>
                    <a:pt x="13072" y="1726"/>
                  </a:cubicBezTo>
                  <a:cubicBezTo>
                    <a:pt x="11087" y="578"/>
                    <a:pt x="9154"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5"/>
            <p:cNvSpPr/>
            <p:nvPr/>
          </p:nvSpPr>
          <p:spPr>
            <a:xfrm>
              <a:off x="755250" y="2753250"/>
              <a:ext cx="577150" cy="347000"/>
            </a:xfrm>
            <a:custGeom>
              <a:rect b="b" l="l" r="r" t="t"/>
              <a:pathLst>
                <a:path extrusionOk="0" h="13880" w="23086">
                  <a:moveTo>
                    <a:pt x="7394" y="1"/>
                  </a:moveTo>
                  <a:cubicBezTo>
                    <a:pt x="6122" y="1"/>
                    <a:pt x="4938" y="303"/>
                    <a:pt x="3886" y="917"/>
                  </a:cubicBezTo>
                  <a:cubicBezTo>
                    <a:pt x="1377" y="2358"/>
                    <a:pt x="1" y="5333"/>
                    <a:pt x="1" y="9261"/>
                  </a:cubicBezTo>
                  <a:cubicBezTo>
                    <a:pt x="1" y="10417"/>
                    <a:pt x="136" y="11615"/>
                    <a:pt x="379" y="12835"/>
                  </a:cubicBezTo>
                  <a:lnTo>
                    <a:pt x="2110" y="11837"/>
                  </a:lnTo>
                  <a:cubicBezTo>
                    <a:pt x="1979" y="10984"/>
                    <a:pt x="1912" y="10125"/>
                    <a:pt x="1910" y="9261"/>
                  </a:cubicBezTo>
                  <a:cubicBezTo>
                    <a:pt x="1910" y="6044"/>
                    <a:pt x="2954" y="3647"/>
                    <a:pt x="4840" y="2558"/>
                  </a:cubicBezTo>
                  <a:cubicBezTo>
                    <a:pt x="5596" y="2137"/>
                    <a:pt x="6461" y="1914"/>
                    <a:pt x="7393" y="1914"/>
                  </a:cubicBezTo>
                  <a:cubicBezTo>
                    <a:pt x="8835" y="1914"/>
                    <a:pt x="10435" y="2403"/>
                    <a:pt x="12121" y="3379"/>
                  </a:cubicBezTo>
                  <a:cubicBezTo>
                    <a:pt x="12857" y="3817"/>
                    <a:pt x="13562" y="4306"/>
                    <a:pt x="14230" y="4845"/>
                  </a:cubicBezTo>
                  <a:cubicBezTo>
                    <a:pt x="15716" y="6044"/>
                    <a:pt x="17136" y="7552"/>
                    <a:pt x="18380" y="9261"/>
                  </a:cubicBezTo>
                  <a:cubicBezTo>
                    <a:pt x="19445" y="10681"/>
                    <a:pt x="20377" y="12236"/>
                    <a:pt x="21109" y="13879"/>
                  </a:cubicBezTo>
                  <a:lnTo>
                    <a:pt x="21133" y="13879"/>
                  </a:lnTo>
                  <a:cubicBezTo>
                    <a:pt x="21799" y="13879"/>
                    <a:pt x="22486" y="13791"/>
                    <a:pt x="23085" y="13591"/>
                  </a:cubicBezTo>
                  <a:cubicBezTo>
                    <a:pt x="22338" y="11897"/>
                    <a:pt x="21432" y="10275"/>
                    <a:pt x="20377" y="8752"/>
                  </a:cubicBezTo>
                  <a:cubicBezTo>
                    <a:pt x="19088" y="6864"/>
                    <a:pt x="17581" y="5178"/>
                    <a:pt x="15983" y="3825"/>
                  </a:cubicBezTo>
                  <a:cubicBezTo>
                    <a:pt x="15050" y="3003"/>
                    <a:pt x="14073" y="2292"/>
                    <a:pt x="13074" y="1716"/>
                  </a:cubicBezTo>
                  <a:cubicBezTo>
                    <a:pt x="11090" y="581"/>
                    <a:pt x="9157" y="1"/>
                    <a:pt x="7394"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5"/>
            <p:cNvSpPr/>
            <p:nvPr/>
          </p:nvSpPr>
          <p:spPr>
            <a:xfrm>
              <a:off x="1272450" y="2457775"/>
              <a:ext cx="576025" cy="345100"/>
            </a:xfrm>
            <a:custGeom>
              <a:rect b="b" l="l" r="r" t="t"/>
              <a:pathLst>
                <a:path extrusionOk="0" h="13804" w="23041">
                  <a:moveTo>
                    <a:pt x="7391" y="0"/>
                  </a:moveTo>
                  <a:cubicBezTo>
                    <a:pt x="6119" y="0"/>
                    <a:pt x="4935" y="301"/>
                    <a:pt x="3884" y="906"/>
                  </a:cubicBezTo>
                  <a:cubicBezTo>
                    <a:pt x="1375" y="2371"/>
                    <a:pt x="0" y="5322"/>
                    <a:pt x="0" y="9274"/>
                  </a:cubicBezTo>
                  <a:cubicBezTo>
                    <a:pt x="0" y="10436"/>
                    <a:pt x="119" y="11598"/>
                    <a:pt x="355" y="12736"/>
                  </a:cubicBezTo>
                  <a:lnTo>
                    <a:pt x="2110" y="11716"/>
                  </a:lnTo>
                  <a:cubicBezTo>
                    <a:pt x="1976" y="10908"/>
                    <a:pt x="1910" y="10092"/>
                    <a:pt x="1908" y="9274"/>
                  </a:cubicBezTo>
                  <a:cubicBezTo>
                    <a:pt x="1908" y="6035"/>
                    <a:pt x="2952" y="3659"/>
                    <a:pt x="4839" y="2571"/>
                  </a:cubicBezTo>
                  <a:cubicBezTo>
                    <a:pt x="5593" y="2128"/>
                    <a:pt x="6459" y="1926"/>
                    <a:pt x="7391" y="1926"/>
                  </a:cubicBezTo>
                  <a:cubicBezTo>
                    <a:pt x="8811" y="1926"/>
                    <a:pt x="10432" y="2416"/>
                    <a:pt x="12118" y="3393"/>
                  </a:cubicBezTo>
                  <a:cubicBezTo>
                    <a:pt x="12823" y="3793"/>
                    <a:pt x="13491" y="4252"/>
                    <a:pt x="14116" y="4768"/>
                  </a:cubicBezTo>
                  <a:cubicBezTo>
                    <a:pt x="15626" y="5945"/>
                    <a:pt x="17046" y="7453"/>
                    <a:pt x="18289" y="9186"/>
                  </a:cubicBezTo>
                  <a:cubicBezTo>
                    <a:pt x="19367" y="10627"/>
                    <a:pt x="20297" y="12176"/>
                    <a:pt x="21064" y="13804"/>
                  </a:cubicBezTo>
                  <a:cubicBezTo>
                    <a:pt x="21734" y="13804"/>
                    <a:pt x="22400" y="13698"/>
                    <a:pt x="23040" y="13492"/>
                  </a:cubicBezTo>
                  <a:cubicBezTo>
                    <a:pt x="22263" y="11780"/>
                    <a:pt x="21352" y="10161"/>
                    <a:pt x="20310" y="8675"/>
                  </a:cubicBezTo>
                  <a:cubicBezTo>
                    <a:pt x="19021" y="6787"/>
                    <a:pt x="17514" y="5101"/>
                    <a:pt x="15892" y="3745"/>
                  </a:cubicBezTo>
                  <a:cubicBezTo>
                    <a:pt x="14984" y="2970"/>
                    <a:pt x="14049" y="2281"/>
                    <a:pt x="13074" y="1726"/>
                  </a:cubicBezTo>
                  <a:cubicBezTo>
                    <a:pt x="11088" y="578"/>
                    <a:pt x="9154" y="0"/>
                    <a:pt x="7391"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5"/>
            <p:cNvSpPr/>
            <p:nvPr/>
          </p:nvSpPr>
          <p:spPr>
            <a:xfrm>
              <a:off x="1789600" y="2162550"/>
              <a:ext cx="574925" cy="342800"/>
            </a:xfrm>
            <a:custGeom>
              <a:rect b="b" l="l" r="r" t="t"/>
              <a:pathLst>
                <a:path extrusionOk="0" h="13712" w="22997">
                  <a:moveTo>
                    <a:pt x="7389" y="0"/>
                  </a:moveTo>
                  <a:cubicBezTo>
                    <a:pt x="6119" y="0"/>
                    <a:pt x="4936" y="300"/>
                    <a:pt x="3885" y="904"/>
                  </a:cubicBezTo>
                  <a:cubicBezTo>
                    <a:pt x="1375" y="2347"/>
                    <a:pt x="0" y="5322"/>
                    <a:pt x="0" y="9272"/>
                  </a:cubicBezTo>
                  <a:cubicBezTo>
                    <a:pt x="0" y="10361"/>
                    <a:pt x="112" y="11469"/>
                    <a:pt x="311" y="12601"/>
                  </a:cubicBezTo>
                  <a:lnTo>
                    <a:pt x="2088" y="11581"/>
                  </a:lnTo>
                  <a:cubicBezTo>
                    <a:pt x="1976" y="10806"/>
                    <a:pt x="1909" y="10028"/>
                    <a:pt x="1909" y="9272"/>
                  </a:cubicBezTo>
                  <a:cubicBezTo>
                    <a:pt x="1909" y="6033"/>
                    <a:pt x="2953" y="3658"/>
                    <a:pt x="4839" y="2569"/>
                  </a:cubicBezTo>
                  <a:cubicBezTo>
                    <a:pt x="5593" y="2126"/>
                    <a:pt x="6437" y="1903"/>
                    <a:pt x="7393" y="1903"/>
                  </a:cubicBezTo>
                  <a:cubicBezTo>
                    <a:pt x="8813" y="1903"/>
                    <a:pt x="10411" y="2414"/>
                    <a:pt x="12099" y="3368"/>
                  </a:cubicBezTo>
                  <a:cubicBezTo>
                    <a:pt x="12773" y="3756"/>
                    <a:pt x="13420" y="4195"/>
                    <a:pt x="14030" y="4678"/>
                  </a:cubicBezTo>
                  <a:cubicBezTo>
                    <a:pt x="15537" y="5876"/>
                    <a:pt x="16983" y="7363"/>
                    <a:pt x="18246" y="9072"/>
                  </a:cubicBezTo>
                  <a:cubicBezTo>
                    <a:pt x="19315" y="10528"/>
                    <a:pt x="20245" y="12081"/>
                    <a:pt x="21021" y="13712"/>
                  </a:cubicBezTo>
                  <a:cubicBezTo>
                    <a:pt x="21691" y="13712"/>
                    <a:pt x="22357" y="13606"/>
                    <a:pt x="22997" y="13402"/>
                  </a:cubicBezTo>
                  <a:cubicBezTo>
                    <a:pt x="22245" y="11705"/>
                    <a:pt x="21324" y="10092"/>
                    <a:pt x="20243" y="8585"/>
                  </a:cubicBezTo>
                  <a:cubicBezTo>
                    <a:pt x="18933" y="6697"/>
                    <a:pt x="17425" y="5011"/>
                    <a:pt x="15804" y="3658"/>
                  </a:cubicBezTo>
                  <a:cubicBezTo>
                    <a:pt x="14917" y="2925"/>
                    <a:pt x="13984" y="2259"/>
                    <a:pt x="13052" y="1727"/>
                  </a:cubicBezTo>
                  <a:cubicBezTo>
                    <a:pt x="11079" y="578"/>
                    <a:pt x="9150" y="0"/>
                    <a:pt x="7389"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5"/>
            <p:cNvSpPr/>
            <p:nvPr/>
          </p:nvSpPr>
          <p:spPr>
            <a:xfrm>
              <a:off x="2306725" y="1867350"/>
              <a:ext cx="573875" cy="340625"/>
            </a:xfrm>
            <a:custGeom>
              <a:rect b="b" l="l" r="r" t="t"/>
              <a:pathLst>
                <a:path extrusionOk="0" h="13625" w="22955">
                  <a:moveTo>
                    <a:pt x="7383" y="1"/>
                  </a:moveTo>
                  <a:cubicBezTo>
                    <a:pt x="6116" y="1"/>
                    <a:pt x="4937" y="301"/>
                    <a:pt x="3886" y="906"/>
                  </a:cubicBezTo>
                  <a:cubicBezTo>
                    <a:pt x="1377" y="2349"/>
                    <a:pt x="3" y="5324"/>
                    <a:pt x="3" y="9273"/>
                  </a:cubicBezTo>
                  <a:cubicBezTo>
                    <a:pt x="1" y="10345"/>
                    <a:pt x="97" y="11415"/>
                    <a:pt x="291" y="12469"/>
                  </a:cubicBezTo>
                  <a:lnTo>
                    <a:pt x="2067" y="11449"/>
                  </a:lnTo>
                  <a:cubicBezTo>
                    <a:pt x="1962" y="10728"/>
                    <a:pt x="1908" y="10002"/>
                    <a:pt x="1912" y="9273"/>
                  </a:cubicBezTo>
                  <a:cubicBezTo>
                    <a:pt x="1912" y="6032"/>
                    <a:pt x="2932" y="3657"/>
                    <a:pt x="4842" y="2570"/>
                  </a:cubicBezTo>
                  <a:cubicBezTo>
                    <a:pt x="5574" y="2126"/>
                    <a:pt x="6440" y="1904"/>
                    <a:pt x="7393" y="1904"/>
                  </a:cubicBezTo>
                  <a:cubicBezTo>
                    <a:pt x="8813" y="1904"/>
                    <a:pt x="10411" y="2392"/>
                    <a:pt x="12099" y="3369"/>
                  </a:cubicBezTo>
                  <a:cubicBezTo>
                    <a:pt x="12739" y="3732"/>
                    <a:pt x="13347" y="4149"/>
                    <a:pt x="13919" y="4613"/>
                  </a:cubicBezTo>
                  <a:cubicBezTo>
                    <a:pt x="15428" y="5766"/>
                    <a:pt x="16893" y="7276"/>
                    <a:pt x="18180" y="8986"/>
                  </a:cubicBezTo>
                  <a:cubicBezTo>
                    <a:pt x="19267" y="10433"/>
                    <a:pt x="20203" y="11988"/>
                    <a:pt x="20978" y="13625"/>
                  </a:cubicBezTo>
                  <a:cubicBezTo>
                    <a:pt x="20985" y="13625"/>
                    <a:pt x="20991" y="13625"/>
                    <a:pt x="20997" y="13625"/>
                  </a:cubicBezTo>
                  <a:cubicBezTo>
                    <a:pt x="21663" y="13625"/>
                    <a:pt x="22325" y="13513"/>
                    <a:pt x="22954" y="13292"/>
                  </a:cubicBezTo>
                  <a:cubicBezTo>
                    <a:pt x="22181" y="11608"/>
                    <a:pt x="21253" y="10004"/>
                    <a:pt x="20179" y="8496"/>
                  </a:cubicBezTo>
                  <a:cubicBezTo>
                    <a:pt x="18848" y="6610"/>
                    <a:pt x="17338" y="4946"/>
                    <a:pt x="15695" y="3590"/>
                  </a:cubicBezTo>
                  <a:cubicBezTo>
                    <a:pt x="14870" y="2897"/>
                    <a:pt x="13985" y="2272"/>
                    <a:pt x="13053" y="1726"/>
                  </a:cubicBezTo>
                  <a:cubicBezTo>
                    <a:pt x="11067" y="579"/>
                    <a:pt x="9141" y="1"/>
                    <a:pt x="7383"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5"/>
            <p:cNvSpPr/>
            <p:nvPr/>
          </p:nvSpPr>
          <p:spPr>
            <a:xfrm>
              <a:off x="2823325" y="1572150"/>
              <a:ext cx="573275" cy="338375"/>
            </a:xfrm>
            <a:custGeom>
              <a:rect b="b" l="l" r="r" t="t"/>
              <a:pathLst>
                <a:path extrusionOk="0" h="13535" w="22931">
                  <a:moveTo>
                    <a:pt x="7391" y="1"/>
                  </a:moveTo>
                  <a:cubicBezTo>
                    <a:pt x="6120" y="1"/>
                    <a:pt x="4937" y="301"/>
                    <a:pt x="3886" y="905"/>
                  </a:cubicBezTo>
                  <a:cubicBezTo>
                    <a:pt x="1378" y="2348"/>
                    <a:pt x="3" y="5323"/>
                    <a:pt x="3" y="9251"/>
                  </a:cubicBezTo>
                  <a:cubicBezTo>
                    <a:pt x="1" y="10293"/>
                    <a:pt x="98" y="11335"/>
                    <a:pt x="291" y="12359"/>
                  </a:cubicBezTo>
                  <a:lnTo>
                    <a:pt x="2067" y="11339"/>
                  </a:lnTo>
                  <a:cubicBezTo>
                    <a:pt x="1960" y="10647"/>
                    <a:pt x="1908" y="9949"/>
                    <a:pt x="1912" y="9251"/>
                  </a:cubicBezTo>
                  <a:cubicBezTo>
                    <a:pt x="1912" y="6034"/>
                    <a:pt x="2954" y="3637"/>
                    <a:pt x="4842" y="2548"/>
                  </a:cubicBezTo>
                  <a:cubicBezTo>
                    <a:pt x="5596" y="2127"/>
                    <a:pt x="6461" y="1904"/>
                    <a:pt x="7394" y="1904"/>
                  </a:cubicBezTo>
                  <a:cubicBezTo>
                    <a:pt x="8837" y="1904"/>
                    <a:pt x="10435" y="2393"/>
                    <a:pt x="12121" y="3368"/>
                  </a:cubicBezTo>
                  <a:cubicBezTo>
                    <a:pt x="12699" y="3701"/>
                    <a:pt x="13277" y="4101"/>
                    <a:pt x="13852" y="4524"/>
                  </a:cubicBezTo>
                  <a:cubicBezTo>
                    <a:pt x="15384" y="5699"/>
                    <a:pt x="16827" y="7187"/>
                    <a:pt x="18137" y="8897"/>
                  </a:cubicBezTo>
                  <a:cubicBezTo>
                    <a:pt x="19222" y="10351"/>
                    <a:pt x="20165" y="11904"/>
                    <a:pt x="20955" y="13534"/>
                  </a:cubicBezTo>
                  <a:cubicBezTo>
                    <a:pt x="21644" y="13513"/>
                    <a:pt x="22332" y="13401"/>
                    <a:pt x="22931" y="13201"/>
                  </a:cubicBezTo>
                  <a:cubicBezTo>
                    <a:pt x="22158" y="11504"/>
                    <a:pt x="21213" y="9891"/>
                    <a:pt x="20111" y="8386"/>
                  </a:cubicBezTo>
                  <a:cubicBezTo>
                    <a:pt x="18779" y="6500"/>
                    <a:pt x="17271" y="4857"/>
                    <a:pt x="15628" y="3525"/>
                  </a:cubicBezTo>
                  <a:cubicBezTo>
                    <a:pt x="14827" y="2857"/>
                    <a:pt x="13975" y="2256"/>
                    <a:pt x="13075" y="1727"/>
                  </a:cubicBezTo>
                  <a:cubicBezTo>
                    <a:pt x="11089" y="579"/>
                    <a:pt x="9155"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5"/>
            <p:cNvSpPr/>
            <p:nvPr/>
          </p:nvSpPr>
          <p:spPr>
            <a:xfrm>
              <a:off x="3340575" y="1276700"/>
              <a:ext cx="571500" cy="336400"/>
            </a:xfrm>
            <a:custGeom>
              <a:rect b="b" l="l" r="r" t="t"/>
              <a:pathLst>
                <a:path extrusionOk="0" h="13456" w="22860">
                  <a:moveTo>
                    <a:pt x="7391" y="1"/>
                  </a:moveTo>
                  <a:cubicBezTo>
                    <a:pt x="6119" y="1"/>
                    <a:pt x="4935" y="303"/>
                    <a:pt x="3884" y="916"/>
                  </a:cubicBezTo>
                  <a:cubicBezTo>
                    <a:pt x="1375" y="2360"/>
                    <a:pt x="1" y="5311"/>
                    <a:pt x="1" y="9263"/>
                  </a:cubicBezTo>
                  <a:cubicBezTo>
                    <a:pt x="3" y="10274"/>
                    <a:pt x="91" y="11284"/>
                    <a:pt x="265" y="12280"/>
                  </a:cubicBezTo>
                  <a:lnTo>
                    <a:pt x="2041" y="11237"/>
                  </a:lnTo>
                  <a:cubicBezTo>
                    <a:pt x="1953" y="10582"/>
                    <a:pt x="1908" y="9922"/>
                    <a:pt x="1908" y="9263"/>
                  </a:cubicBezTo>
                  <a:cubicBezTo>
                    <a:pt x="1908" y="6022"/>
                    <a:pt x="2950" y="3646"/>
                    <a:pt x="4838" y="2559"/>
                  </a:cubicBezTo>
                  <a:cubicBezTo>
                    <a:pt x="5592" y="2115"/>
                    <a:pt x="6457" y="1915"/>
                    <a:pt x="7389" y="1915"/>
                  </a:cubicBezTo>
                  <a:cubicBezTo>
                    <a:pt x="8811" y="1915"/>
                    <a:pt x="10431" y="2403"/>
                    <a:pt x="12119" y="3380"/>
                  </a:cubicBezTo>
                  <a:cubicBezTo>
                    <a:pt x="12673" y="3689"/>
                    <a:pt x="13227" y="4067"/>
                    <a:pt x="13760" y="4467"/>
                  </a:cubicBezTo>
                  <a:cubicBezTo>
                    <a:pt x="15291" y="5622"/>
                    <a:pt x="16756" y="7108"/>
                    <a:pt x="18045" y="8816"/>
                  </a:cubicBezTo>
                  <a:cubicBezTo>
                    <a:pt x="19151" y="10264"/>
                    <a:pt x="20109" y="11819"/>
                    <a:pt x="20908" y="13455"/>
                  </a:cubicBezTo>
                  <a:cubicBezTo>
                    <a:pt x="21595" y="13434"/>
                    <a:pt x="22261" y="13322"/>
                    <a:pt x="22860" y="13122"/>
                  </a:cubicBezTo>
                  <a:cubicBezTo>
                    <a:pt x="22108" y="11413"/>
                    <a:pt x="21152" y="9793"/>
                    <a:pt x="20064" y="8307"/>
                  </a:cubicBezTo>
                  <a:cubicBezTo>
                    <a:pt x="18734" y="6443"/>
                    <a:pt x="17179" y="4776"/>
                    <a:pt x="15538" y="3446"/>
                  </a:cubicBezTo>
                  <a:cubicBezTo>
                    <a:pt x="14767" y="2800"/>
                    <a:pt x="13942" y="2222"/>
                    <a:pt x="13072" y="1715"/>
                  </a:cubicBezTo>
                  <a:cubicBezTo>
                    <a:pt x="11087" y="581"/>
                    <a:pt x="9154"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5"/>
            <p:cNvSpPr/>
            <p:nvPr/>
          </p:nvSpPr>
          <p:spPr>
            <a:xfrm>
              <a:off x="3857725" y="981200"/>
              <a:ext cx="570425" cy="333950"/>
            </a:xfrm>
            <a:custGeom>
              <a:rect b="b" l="l" r="r" t="t"/>
              <a:pathLst>
                <a:path extrusionOk="0" h="13358" w="22817">
                  <a:moveTo>
                    <a:pt x="7390" y="0"/>
                  </a:moveTo>
                  <a:cubicBezTo>
                    <a:pt x="6120" y="0"/>
                    <a:pt x="4936" y="301"/>
                    <a:pt x="3884" y="906"/>
                  </a:cubicBezTo>
                  <a:cubicBezTo>
                    <a:pt x="1377" y="2371"/>
                    <a:pt x="0" y="5322"/>
                    <a:pt x="0" y="9274"/>
                  </a:cubicBezTo>
                  <a:cubicBezTo>
                    <a:pt x="0" y="10206"/>
                    <a:pt x="88" y="11183"/>
                    <a:pt x="245" y="12159"/>
                  </a:cubicBezTo>
                  <a:lnTo>
                    <a:pt x="2041" y="11117"/>
                  </a:lnTo>
                  <a:cubicBezTo>
                    <a:pt x="1955" y="10507"/>
                    <a:pt x="1910" y="9890"/>
                    <a:pt x="1910" y="9274"/>
                  </a:cubicBezTo>
                  <a:cubicBezTo>
                    <a:pt x="1910" y="6033"/>
                    <a:pt x="2952" y="3658"/>
                    <a:pt x="4839" y="2571"/>
                  </a:cubicBezTo>
                  <a:cubicBezTo>
                    <a:pt x="5593" y="2126"/>
                    <a:pt x="6459" y="1926"/>
                    <a:pt x="7391" y="1926"/>
                  </a:cubicBezTo>
                  <a:cubicBezTo>
                    <a:pt x="8813" y="1926"/>
                    <a:pt x="10432" y="2414"/>
                    <a:pt x="12097" y="3391"/>
                  </a:cubicBezTo>
                  <a:cubicBezTo>
                    <a:pt x="12634" y="3703"/>
                    <a:pt x="13152" y="4044"/>
                    <a:pt x="13652" y="4411"/>
                  </a:cubicBezTo>
                  <a:cubicBezTo>
                    <a:pt x="15205" y="5543"/>
                    <a:pt x="16670" y="7030"/>
                    <a:pt x="17956" y="8739"/>
                  </a:cubicBezTo>
                  <a:cubicBezTo>
                    <a:pt x="19067" y="10137"/>
                    <a:pt x="20044" y="11714"/>
                    <a:pt x="20843" y="13357"/>
                  </a:cubicBezTo>
                  <a:cubicBezTo>
                    <a:pt x="21513" y="13340"/>
                    <a:pt x="22179" y="13226"/>
                    <a:pt x="22817" y="13024"/>
                  </a:cubicBezTo>
                  <a:cubicBezTo>
                    <a:pt x="22050" y="11332"/>
                    <a:pt x="21105" y="9723"/>
                    <a:pt x="19999" y="8228"/>
                  </a:cubicBezTo>
                  <a:cubicBezTo>
                    <a:pt x="18646" y="6342"/>
                    <a:pt x="17091" y="4699"/>
                    <a:pt x="15448" y="3370"/>
                  </a:cubicBezTo>
                  <a:cubicBezTo>
                    <a:pt x="14672" y="2749"/>
                    <a:pt x="13873" y="2193"/>
                    <a:pt x="13053" y="1727"/>
                  </a:cubicBezTo>
                  <a:cubicBezTo>
                    <a:pt x="11079" y="579"/>
                    <a:pt x="9151"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5"/>
            <p:cNvSpPr/>
            <p:nvPr/>
          </p:nvSpPr>
          <p:spPr>
            <a:xfrm>
              <a:off x="1057350" y="1678425"/>
              <a:ext cx="5280650" cy="3049425"/>
            </a:xfrm>
            <a:custGeom>
              <a:rect b="b" l="l" r="r" t="t"/>
              <a:pathLst>
                <a:path extrusionOk="0" fill="none" h="121977" w="211226">
                  <a:moveTo>
                    <a:pt x="117879" y="1839"/>
                  </a:moveTo>
                  <a:lnTo>
                    <a:pt x="3185" y="68056"/>
                  </a:lnTo>
                  <a:cubicBezTo>
                    <a:pt x="0" y="69894"/>
                    <a:pt x="0" y="72878"/>
                    <a:pt x="3185" y="74718"/>
                  </a:cubicBezTo>
                  <a:lnTo>
                    <a:pt x="81768" y="120136"/>
                  </a:lnTo>
                  <a:cubicBezTo>
                    <a:pt x="84951" y="121977"/>
                    <a:pt x="90114" y="121977"/>
                    <a:pt x="93299" y="120138"/>
                  </a:cubicBezTo>
                  <a:lnTo>
                    <a:pt x="208040" y="53893"/>
                  </a:lnTo>
                  <a:cubicBezTo>
                    <a:pt x="211225" y="52055"/>
                    <a:pt x="211225" y="49073"/>
                    <a:pt x="208040" y="47235"/>
                  </a:cubicBezTo>
                  <a:lnTo>
                    <a:pt x="129413" y="1839"/>
                  </a:lnTo>
                  <a:cubicBezTo>
                    <a:pt x="126228" y="0"/>
                    <a:pt x="121064" y="0"/>
                    <a:pt x="117879" y="1839"/>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5"/>
            <p:cNvSpPr/>
            <p:nvPr/>
          </p:nvSpPr>
          <p:spPr>
            <a:xfrm>
              <a:off x="3923125" y="1771250"/>
              <a:ext cx="2254050" cy="1301400"/>
            </a:xfrm>
            <a:custGeom>
              <a:rect b="b" l="l" r="r" t="t"/>
              <a:pathLst>
                <a:path extrusionOk="0" fill="none" h="52056" w="90162">
                  <a:moveTo>
                    <a:pt x="0"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5"/>
            <p:cNvSpPr/>
            <p:nvPr/>
          </p:nvSpPr>
          <p:spPr>
            <a:xfrm>
              <a:off x="3697700" y="1901425"/>
              <a:ext cx="2254000" cy="1301375"/>
            </a:xfrm>
            <a:custGeom>
              <a:rect b="b" l="l" r="r" t="t"/>
              <a:pathLst>
                <a:path extrusionOk="0" fill="none" h="52055" w="90160">
                  <a:moveTo>
                    <a:pt x="1" y="0"/>
                  </a:moveTo>
                  <a:lnTo>
                    <a:pt x="90160"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5"/>
            <p:cNvSpPr/>
            <p:nvPr/>
          </p:nvSpPr>
          <p:spPr>
            <a:xfrm>
              <a:off x="3472250" y="203157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5"/>
            <p:cNvSpPr/>
            <p:nvPr/>
          </p:nvSpPr>
          <p:spPr>
            <a:xfrm>
              <a:off x="3246775" y="2161775"/>
              <a:ext cx="2254050" cy="1301350"/>
            </a:xfrm>
            <a:custGeom>
              <a:rect b="b" l="l" r="r" t="t"/>
              <a:pathLst>
                <a:path extrusionOk="0" fill="none" h="52054" w="90162">
                  <a:moveTo>
                    <a:pt x="1" y="1"/>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5"/>
            <p:cNvSpPr/>
            <p:nvPr/>
          </p:nvSpPr>
          <p:spPr>
            <a:xfrm>
              <a:off x="3021375" y="2291950"/>
              <a:ext cx="2253975" cy="1301375"/>
            </a:xfrm>
            <a:custGeom>
              <a:rect b="b" l="l" r="r" t="t"/>
              <a:pathLst>
                <a:path extrusionOk="0" fill="none" h="52055" w="90159">
                  <a:moveTo>
                    <a:pt x="0" y="0"/>
                  </a:moveTo>
                  <a:lnTo>
                    <a:pt x="90159"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5"/>
            <p:cNvSpPr/>
            <p:nvPr/>
          </p:nvSpPr>
          <p:spPr>
            <a:xfrm>
              <a:off x="2795900" y="2422100"/>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5"/>
            <p:cNvSpPr/>
            <p:nvPr/>
          </p:nvSpPr>
          <p:spPr>
            <a:xfrm>
              <a:off x="2570425" y="2552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5"/>
            <p:cNvSpPr/>
            <p:nvPr/>
          </p:nvSpPr>
          <p:spPr>
            <a:xfrm>
              <a:off x="2345025" y="268242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5"/>
            <p:cNvSpPr/>
            <p:nvPr/>
          </p:nvSpPr>
          <p:spPr>
            <a:xfrm>
              <a:off x="2119550" y="2812575"/>
              <a:ext cx="2254050" cy="1301375"/>
            </a:xfrm>
            <a:custGeom>
              <a:rect b="b" l="l" r="r" t="t"/>
              <a:pathLst>
                <a:path extrusionOk="0" fill="none" h="52055" w="90162">
                  <a:moveTo>
                    <a:pt x="0" y="0"/>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5"/>
            <p:cNvSpPr/>
            <p:nvPr/>
          </p:nvSpPr>
          <p:spPr>
            <a:xfrm>
              <a:off x="1894075" y="2942725"/>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5"/>
            <p:cNvSpPr/>
            <p:nvPr/>
          </p:nvSpPr>
          <p:spPr>
            <a:xfrm>
              <a:off x="1668675" y="3072950"/>
              <a:ext cx="2254000" cy="1301325"/>
            </a:xfrm>
            <a:custGeom>
              <a:rect b="b" l="l" r="r" t="t"/>
              <a:pathLst>
                <a:path extrusionOk="0" fill="none" h="52053" w="90160">
                  <a:moveTo>
                    <a:pt x="0" y="0"/>
                  </a:moveTo>
                  <a:lnTo>
                    <a:pt x="90159" y="52052"/>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5"/>
            <p:cNvSpPr/>
            <p:nvPr/>
          </p:nvSpPr>
          <p:spPr>
            <a:xfrm>
              <a:off x="1443200" y="3203100"/>
              <a:ext cx="2254050" cy="1301325"/>
            </a:xfrm>
            <a:custGeom>
              <a:rect b="b" l="l" r="r" t="t"/>
              <a:pathLst>
                <a:path extrusionOk="0" fill="none" h="52053" w="90162">
                  <a:moveTo>
                    <a:pt x="0" y="0"/>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5"/>
            <p:cNvSpPr/>
            <p:nvPr/>
          </p:nvSpPr>
          <p:spPr>
            <a:xfrm>
              <a:off x="1217725" y="3333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5"/>
            <p:cNvSpPr/>
            <p:nvPr/>
          </p:nvSpPr>
          <p:spPr>
            <a:xfrm>
              <a:off x="4424850" y="1410050"/>
              <a:ext cx="2376650" cy="1373550"/>
            </a:xfrm>
            <a:custGeom>
              <a:rect b="b" l="l" r="r" t="t"/>
              <a:pathLst>
                <a:path extrusionOk="0" fill="none" h="54942" w="95066">
                  <a:moveTo>
                    <a:pt x="2486" y="1442"/>
                  </a:moveTo>
                  <a:cubicBezTo>
                    <a:pt x="4973" y="0"/>
                    <a:pt x="9142" y="76"/>
                    <a:pt x="11796" y="1607"/>
                  </a:cubicBezTo>
                  <a:lnTo>
                    <a:pt x="92333" y="48120"/>
                  </a:lnTo>
                  <a:cubicBezTo>
                    <a:pt x="94988" y="49654"/>
                    <a:pt x="95065" y="52063"/>
                    <a:pt x="92505" y="53502"/>
                  </a:cubicBezTo>
                  <a:cubicBezTo>
                    <a:pt x="89945" y="54942"/>
                    <a:pt x="85720" y="54864"/>
                    <a:pt x="83070" y="53329"/>
                  </a:cubicBezTo>
                  <a:lnTo>
                    <a:pt x="2784" y="6833"/>
                  </a:lnTo>
                  <a:cubicBezTo>
                    <a:pt x="132" y="5295"/>
                    <a:pt x="1" y="2883"/>
                    <a:pt x="2486" y="1442"/>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5"/>
            <p:cNvSpPr/>
            <p:nvPr/>
          </p:nvSpPr>
          <p:spPr>
            <a:xfrm>
              <a:off x="2948725" y="3333425"/>
              <a:ext cx="636525" cy="750025"/>
            </a:xfrm>
            <a:custGeom>
              <a:rect b="b" l="l" r="r" t="t"/>
              <a:pathLst>
                <a:path extrusionOk="0" h="30001" w="25461">
                  <a:moveTo>
                    <a:pt x="16205" y="0"/>
                  </a:moveTo>
                  <a:lnTo>
                    <a:pt x="0" y="11918"/>
                  </a:lnTo>
                  <a:lnTo>
                    <a:pt x="25460" y="30001"/>
                  </a:lnTo>
                  <a:lnTo>
                    <a:pt x="16205" y="0"/>
                  </a:lnTo>
                  <a:close/>
                </a:path>
              </a:pathLst>
            </a:custGeom>
            <a:solidFill>
              <a:srgbClr val="F2E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5"/>
            <p:cNvSpPr/>
            <p:nvPr/>
          </p:nvSpPr>
          <p:spPr>
            <a:xfrm>
              <a:off x="3190975" y="3333375"/>
              <a:ext cx="394275" cy="750075"/>
            </a:xfrm>
            <a:custGeom>
              <a:rect b="b" l="l" r="r" t="t"/>
              <a:pathLst>
                <a:path extrusionOk="0" h="30003" w="15771">
                  <a:moveTo>
                    <a:pt x="6515" y="0"/>
                  </a:moveTo>
                  <a:lnTo>
                    <a:pt x="1" y="4792"/>
                  </a:lnTo>
                  <a:lnTo>
                    <a:pt x="15770" y="30003"/>
                  </a:lnTo>
                  <a:lnTo>
                    <a:pt x="6515"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5"/>
            <p:cNvSpPr/>
            <p:nvPr/>
          </p:nvSpPr>
          <p:spPr>
            <a:xfrm>
              <a:off x="3418825" y="3874725"/>
              <a:ext cx="166425" cy="208725"/>
            </a:xfrm>
            <a:custGeom>
              <a:rect b="b" l="l" r="r" t="t"/>
              <a:pathLst>
                <a:path extrusionOk="0" h="8349" w="6657">
                  <a:moveTo>
                    <a:pt x="4081" y="0"/>
                  </a:moveTo>
                  <a:lnTo>
                    <a:pt x="3984" y="2408"/>
                  </a:lnTo>
                  <a:lnTo>
                    <a:pt x="2657" y="1287"/>
                  </a:lnTo>
                  <a:lnTo>
                    <a:pt x="2921" y="3235"/>
                  </a:lnTo>
                  <a:lnTo>
                    <a:pt x="1166" y="2539"/>
                  </a:lnTo>
                  <a:lnTo>
                    <a:pt x="1832" y="4004"/>
                  </a:lnTo>
                  <a:lnTo>
                    <a:pt x="0" y="3619"/>
                  </a:lnTo>
                  <a:lnTo>
                    <a:pt x="0" y="3619"/>
                  </a:lnTo>
                  <a:lnTo>
                    <a:pt x="6656" y="8349"/>
                  </a:lnTo>
                  <a:lnTo>
                    <a:pt x="4081" y="0"/>
                  </a:lnTo>
                  <a:close/>
                </a:path>
              </a:pathLst>
            </a:custGeom>
            <a:solidFill>
              <a:srgbClr val="191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5"/>
            <p:cNvSpPr/>
            <p:nvPr/>
          </p:nvSpPr>
          <p:spPr>
            <a:xfrm>
              <a:off x="1187025" y="884200"/>
              <a:ext cx="2166850" cy="2755950"/>
            </a:xfrm>
            <a:custGeom>
              <a:rect b="b" l="l" r="r" t="t"/>
              <a:pathLst>
                <a:path extrusionOk="0" h="110238" w="86674">
                  <a:moveTo>
                    <a:pt x="15845" y="1"/>
                  </a:moveTo>
                  <a:lnTo>
                    <a:pt x="15903" y="82"/>
                  </a:lnTo>
                  <a:lnTo>
                    <a:pt x="15903" y="82"/>
                  </a:lnTo>
                  <a:cubicBezTo>
                    <a:pt x="15885" y="54"/>
                    <a:pt x="15866" y="27"/>
                    <a:pt x="15845" y="1"/>
                  </a:cubicBezTo>
                  <a:close/>
                  <a:moveTo>
                    <a:pt x="15903" y="82"/>
                  </a:moveTo>
                  <a:cubicBezTo>
                    <a:pt x="17806" y="2974"/>
                    <a:pt x="5698" y="12869"/>
                    <a:pt x="1258" y="12869"/>
                  </a:cubicBezTo>
                  <a:cubicBezTo>
                    <a:pt x="707" y="12869"/>
                    <a:pt x="274" y="12716"/>
                    <a:pt x="0" y="12379"/>
                  </a:cubicBezTo>
                  <a:lnTo>
                    <a:pt x="0" y="12379"/>
                  </a:lnTo>
                  <a:lnTo>
                    <a:pt x="3583" y="17338"/>
                  </a:lnTo>
                  <a:lnTo>
                    <a:pt x="70479" y="109877"/>
                  </a:lnTo>
                  <a:cubicBezTo>
                    <a:pt x="71127" y="110121"/>
                    <a:pt x="71867" y="110238"/>
                    <a:pt x="72665" y="110238"/>
                  </a:cubicBezTo>
                  <a:cubicBezTo>
                    <a:pt x="75571" y="110238"/>
                    <a:pt x="79254" y="108693"/>
                    <a:pt x="82122" y="106146"/>
                  </a:cubicBezTo>
                  <a:cubicBezTo>
                    <a:pt x="84528" y="104020"/>
                    <a:pt x="86366" y="101180"/>
                    <a:pt x="86673" y="97967"/>
                  </a:cubicBezTo>
                  <a:lnTo>
                    <a:pt x="19281" y="4739"/>
                  </a:lnTo>
                  <a:lnTo>
                    <a:pt x="17395" y="2151"/>
                  </a:lnTo>
                  <a:lnTo>
                    <a:pt x="15903" y="82"/>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5"/>
            <p:cNvSpPr/>
            <p:nvPr/>
          </p:nvSpPr>
          <p:spPr>
            <a:xfrm>
              <a:off x="1513600" y="937950"/>
              <a:ext cx="1840275" cy="2599900"/>
            </a:xfrm>
            <a:custGeom>
              <a:rect b="b" l="l" r="r" t="t"/>
              <a:pathLst>
                <a:path extrusionOk="0" h="103996" w="73611">
                  <a:moveTo>
                    <a:pt x="4335" y="1"/>
                  </a:moveTo>
                  <a:lnTo>
                    <a:pt x="0" y="7282"/>
                  </a:lnTo>
                  <a:lnTo>
                    <a:pt x="69059" y="103996"/>
                  </a:lnTo>
                  <a:cubicBezTo>
                    <a:pt x="71465" y="101870"/>
                    <a:pt x="73303" y="99030"/>
                    <a:pt x="73610" y="95817"/>
                  </a:cubicBezTo>
                  <a:lnTo>
                    <a:pt x="6218" y="2589"/>
                  </a:lnTo>
                  <a:lnTo>
                    <a:pt x="4335" y="1"/>
                  </a:lnTo>
                  <a:close/>
                </a:path>
              </a:pathLst>
            </a:custGeom>
            <a:solidFill>
              <a:srgbClr val="FFD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5"/>
            <p:cNvSpPr/>
            <p:nvPr/>
          </p:nvSpPr>
          <p:spPr>
            <a:xfrm>
              <a:off x="1334250" y="1088350"/>
              <a:ext cx="510250" cy="441125"/>
            </a:xfrm>
            <a:custGeom>
              <a:rect b="b" l="l" r="r" t="t"/>
              <a:pathLst>
                <a:path extrusionOk="0" h="17645" w="20410">
                  <a:moveTo>
                    <a:pt x="15897" y="1"/>
                  </a:moveTo>
                  <a:lnTo>
                    <a:pt x="15957" y="85"/>
                  </a:lnTo>
                  <a:lnTo>
                    <a:pt x="15957" y="85"/>
                  </a:lnTo>
                  <a:cubicBezTo>
                    <a:pt x="15941" y="54"/>
                    <a:pt x="15920" y="26"/>
                    <a:pt x="15897" y="1"/>
                  </a:cubicBezTo>
                  <a:close/>
                  <a:moveTo>
                    <a:pt x="15957" y="85"/>
                  </a:moveTo>
                  <a:cubicBezTo>
                    <a:pt x="15967" y="104"/>
                    <a:pt x="15976" y="124"/>
                    <a:pt x="15982" y="145"/>
                  </a:cubicBezTo>
                  <a:lnTo>
                    <a:pt x="15991" y="160"/>
                  </a:lnTo>
                  <a:cubicBezTo>
                    <a:pt x="16762" y="1577"/>
                    <a:pt x="14500" y="4496"/>
                    <a:pt x="11436" y="7164"/>
                  </a:cubicBezTo>
                  <a:cubicBezTo>
                    <a:pt x="8021" y="10143"/>
                    <a:pt x="3602" y="12827"/>
                    <a:pt x="1279" y="12827"/>
                  </a:cubicBezTo>
                  <a:cubicBezTo>
                    <a:pt x="714" y="12827"/>
                    <a:pt x="273" y="12668"/>
                    <a:pt x="1" y="12316"/>
                  </a:cubicBezTo>
                  <a:lnTo>
                    <a:pt x="1" y="12316"/>
                  </a:lnTo>
                  <a:lnTo>
                    <a:pt x="918" y="13586"/>
                  </a:lnTo>
                  <a:lnTo>
                    <a:pt x="3461" y="17134"/>
                  </a:lnTo>
                  <a:cubicBezTo>
                    <a:pt x="3733" y="17486"/>
                    <a:pt x="4174" y="17645"/>
                    <a:pt x="4738" y="17645"/>
                  </a:cubicBezTo>
                  <a:cubicBezTo>
                    <a:pt x="7059" y="17645"/>
                    <a:pt x="11469" y="14959"/>
                    <a:pt x="14883" y="11979"/>
                  </a:cubicBezTo>
                  <a:cubicBezTo>
                    <a:pt x="18085" y="9200"/>
                    <a:pt x="20409" y="6165"/>
                    <a:pt x="19359" y="4805"/>
                  </a:cubicBezTo>
                  <a:lnTo>
                    <a:pt x="15957" y="85"/>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5"/>
            <p:cNvSpPr/>
            <p:nvPr/>
          </p:nvSpPr>
          <p:spPr>
            <a:xfrm>
              <a:off x="1268525" y="998525"/>
              <a:ext cx="538725" cy="440850"/>
            </a:xfrm>
            <a:custGeom>
              <a:rect b="b" l="l" r="r" t="t"/>
              <a:pathLst>
                <a:path extrusionOk="0" h="17634" w="21549">
                  <a:moveTo>
                    <a:pt x="15894" y="1"/>
                  </a:moveTo>
                  <a:lnTo>
                    <a:pt x="15939" y="62"/>
                  </a:lnTo>
                  <a:lnTo>
                    <a:pt x="15939" y="62"/>
                  </a:lnTo>
                  <a:cubicBezTo>
                    <a:pt x="15925" y="41"/>
                    <a:pt x="15910" y="21"/>
                    <a:pt x="15894" y="1"/>
                  </a:cubicBezTo>
                  <a:close/>
                  <a:moveTo>
                    <a:pt x="15939" y="62"/>
                  </a:moveTo>
                  <a:cubicBezTo>
                    <a:pt x="17892" y="2944"/>
                    <a:pt x="5739" y="12832"/>
                    <a:pt x="1281" y="12832"/>
                  </a:cubicBezTo>
                  <a:cubicBezTo>
                    <a:pt x="716" y="12832"/>
                    <a:pt x="274" y="12673"/>
                    <a:pt x="1" y="12320"/>
                  </a:cubicBezTo>
                  <a:lnTo>
                    <a:pt x="1" y="12320"/>
                  </a:lnTo>
                  <a:lnTo>
                    <a:pt x="3482" y="17121"/>
                  </a:lnTo>
                  <a:cubicBezTo>
                    <a:pt x="3756" y="17474"/>
                    <a:pt x="4198" y="17633"/>
                    <a:pt x="4764" y="17633"/>
                  </a:cubicBezTo>
                  <a:cubicBezTo>
                    <a:pt x="9254" y="17633"/>
                    <a:pt x="21549" y="7601"/>
                    <a:pt x="19378" y="4801"/>
                  </a:cubicBezTo>
                  <a:lnTo>
                    <a:pt x="15939" y="62"/>
                  </a:lnTo>
                  <a:close/>
                </a:path>
              </a:pathLst>
            </a:custGeom>
            <a:solidFill>
              <a:srgbClr val="344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5"/>
            <p:cNvSpPr/>
            <p:nvPr/>
          </p:nvSpPr>
          <p:spPr>
            <a:xfrm>
              <a:off x="1187025" y="884200"/>
              <a:ext cx="536875" cy="442100"/>
            </a:xfrm>
            <a:custGeom>
              <a:rect b="b" l="l" r="r" t="t"/>
              <a:pathLst>
                <a:path extrusionOk="0" h="17684" w="21475">
                  <a:moveTo>
                    <a:pt x="15845" y="1"/>
                  </a:moveTo>
                  <a:lnTo>
                    <a:pt x="15900" y="77"/>
                  </a:lnTo>
                  <a:lnTo>
                    <a:pt x="15900" y="77"/>
                  </a:lnTo>
                  <a:cubicBezTo>
                    <a:pt x="15883" y="51"/>
                    <a:pt x="15864" y="26"/>
                    <a:pt x="15845" y="1"/>
                  </a:cubicBezTo>
                  <a:close/>
                  <a:moveTo>
                    <a:pt x="15900" y="77"/>
                  </a:moveTo>
                  <a:lnTo>
                    <a:pt x="15900" y="77"/>
                  </a:lnTo>
                  <a:cubicBezTo>
                    <a:pt x="17820" y="2962"/>
                    <a:pt x="5701" y="12869"/>
                    <a:pt x="1258" y="12869"/>
                  </a:cubicBezTo>
                  <a:cubicBezTo>
                    <a:pt x="707" y="12869"/>
                    <a:pt x="274" y="12716"/>
                    <a:pt x="0" y="12379"/>
                  </a:cubicBezTo>
                  <a:lnTo>
                    <a:pt x="0" y="12379"/>
                  </a:lnTo>
                  <a:lnTo>
                    <a:pt x="3424" y="17177"/>
                  </a:lnTo>
                  <a:cubicBezTo>
                    <a:pt x="3469" y="17237"/>
                    <a:pt x="3523" y="17291"/>
                    <a:pt x="3583" y="17338"/>
                  </a:cubicBezTo>
                  <a:cubicBezTo>
                    <a:pt x="3854" y="17574"/>
                    <a:pt x="4233" y="17683"/>
                    <a:pt x="4696" y="17683"/>
                  </a:cubicBezTo>
                  <a:cubicBezTo>
                    <a:pt x="9173" y="17683"/>
                    <a:pt x="21475" y="7528"/>
                    <a:pt x="19281" y="4739"/>
                  </a:cubicBezTo>
                  <a:lnTo>
                    <a:pt x="15900" y="77"/>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5"/>
            <p:cNvSpPr/>
            <p:nvPr/>
          </p:nvSpPr>
          <p:spPr>
            <a:xfrm>
              <a:off x="1459425" y="884200"/>
              <a:ext cx="385075" cy="503700"/>
            </a:xfrm>
            <a:custGeom>
              <a:rect b="b" l="l" r="r" t="t"/>
              <a:pathLst>
                <a:path extrusionOk="0" h="20148" w="15403">
                  <a:moveTo>
                    <a:pt x="4949" y="1"/>
                  </a:moveTo>
                  <a:lnTo>
                    <a:pt x="0" y="6352"/>
                  </a:lnTo>
                  <a:lnTo>
                    <a:pt x="559" y="7129"/>
                  </a:lnTo>
                  <a:lnTo>
                    <a:pt x="3836" y="11706"/>
                  </a:lnTo>
                  <a:lnTo>
                    <a:pt x="3984" y="11915"/>
                  </a:lnTo>
                  <a:lnTo>
                    <a:pt x="6429" y="15330"/>
                  </a:lnTo>
                  <a:lnTo>
                    <a:pt x="7292" y="16539"/>
                  </a:lnTo>
                  <a:lnTo>
                    <a:pt x="9876" y="20147"/>
                  </a:lnTo>
                  <a:cubicBezTo>
                    <a:pt x="13078" y="17368"/>
                    <a:pt x="15402" y="14333"/>
                    <a:pt x="14352" y="12971"/>
                  </a:cubicBezTo>
                  <a:lnTo>
                    <a:pt x="11740" y="9382"/>
                  </a:lnTo>
                  <a:lnTo>
                    <a:pt x="10984" y="8326"/>
                  </a:lnTo>
                  <a:lnTo>
                    <a:pt x="10975" y="8311"/>
                  </a:lnTo>
                  <a:lnTo>
                    <a:pt x="8394" y="4754"/>
                  </a:lnTo>
                  <a:lnTo>
                    <a:pt x="8276" y="4589"/>
                  </a:lnTo>
                  <a:lnTo>
                    <a:pt x="4949" y="1"/>
                  </a:lnTo>
                  <a:close/>
                </a:path>
              </a:pathLst>
            </a:custGeom>
            <a:solidFill>
              <a:srgbClr val="959EC4">
                <a:alpha val="1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5"/>
            <p:cNvSpPr/>
            <p:nvPr/>
          </p:nvSpPr>
          <p:spPr>
            <a:xfrm>
              <a:off x="745150" y="344850"/>
              <a:ext cx="864375" cy="861100"/>
            </a:xfrm>
            <a:custGeom>
              <a:rect b="b" l="l" r="r" t="t"/>
              <a:pathLst>
                <a:path extrusionOk="0" h="34444" w="34575">
                  <a:moveTo>
                    <a:pt x="15558" y="0"/>
                  </a:moveTo>
                  <a:cubicBezTo>
                    <a:pt x="14815" y="0"/>
                    <a:pt x="14024" y="137"/>
                    <a:pt x="13212" y="387"/>
                  </a:cubicBezTo>
                  <a:cubicBezTo>
                    <a:pt x="7129" y="2214"/>
                    <a:pt x="1" y="10342"/>
                    <a:pt x="3639" y="14586"/>
                  </a:cubicBezTo>
                  <a:lnTo>
                    <a:pt x="17652" y="33936"/>
                  </a:lnTo>
                  <a:cubicBezTo>
                    <a:pt x="17662" y="33951"/>
                    <a:pt x="17662" y="33951"/>
                    <a:pt x="17675" y="33953"/>
                  </a:cubicBezTo>
                  <a:cubicBezTo>
                    <a:pt x="17948" y="34291"/>
                    <a:pt x="18380" y="34443"/>
                    <a:pt x="18931" y="34443"/>
                  </a:cubicBezTo>
                  <a:cubicBezTo>
                    <a:pt x="21260" y="34443"/>
                    <a:pt x="25704" y="31710"/>
                    <a:pt x="29127" y="28703"/>
                  </a:cubicBezTo>
                  <a:cubicBezTo>
                    <a:pt x="32291" y="25928"/>
                    <a:pt x="34574" y="22911"/>
                    <a:pt x="33520" y="21575"/>
                  </a:cubicBezTo>
                  <a:lnTo>
                    <a:pt x="18947" y="1461"/>
                  </a:lnTo>
                  <a:cubicBezTo>
                    <a:pt x="18074" y="441"/>
                    <a:pt x="16893" y="0"/>
                    <a:pt x="15558" y="0"/>
                  </a:cubicBezTo>
                  <a:close/>
                </a:path>
              </a:pathLst>
            </a:custGeom>
            <a:solidFill>
              <a:srgbClr val="F95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5"/>
            <p:cNvSpPr/>
            <p:nvPr/>
          </p:nvSpPr>
          <p:spPr>
            <a:xfrm>
              <a:off x="1075450" y="344850"/>
              <a:ext cx="534075" cy="717600"/>
            </a:xfrm>
            <a:custGeom>
              <a:rect b="b" l="l" r="r" t="t"/>
              <a:pathLst>
                <a:path extrusionOk="0" h="28704" w="21363">
                  <a:moveTo>
                    <a:pt x="2346" y="0"/>
                  </a:moveTo>
                  <a:cubicBezTo>
                    <a:pt x="1603" y="0"/>
                    <a:pt x="812" y="137"/>
                    <a:pt x="0" y="387"/>
                  </a:cubicBezTo>
                  <a:cubicBezTo>
                    <a:pt x="520" y="298"/>
                    <a:pt x="1017" y="250"/>
                    <a:pt x="1482" y="250"/>
                  </a:cubicBezTo>
                  <a:cubicBezTo>
                    <a:pt x="3272" y="250"/>
                    <a:pt x="4578" y="963"/>
                    <a:pt x="4813" y="2803"/>
                  </a:cubicBezTo>
                  <a:cubicBezTo>
                    <a:pt x="5110" y="5108"/>
                    <a:pt x="1001" y="9051"/>
                    <a:pt x="1001" y="9051"/>
                  </a:cubicBezTo>
                  <a:lnTo>
                    <a:pt x="15915" y="28703"/>
                  </a:lnTo>
                  <a:cubicBezTo>
                    <a:pt x="19079" y="25928"/>
                    <a:pt x="21362" y="22911"/>
                    <a:pt x="20308" y="21575"/>
                  </a:cubicBezTo>
                  <a:lnTo>
                    <a:pt x="5735" y="1461"/>
                  </a:lnTo>
                  <a:cubicBezTo>
                    <a:pt x="4862" y="441"/>
                    <a:pt x="3681" y="0"/>
                    <a:pt x="2346" y="0"/>
                  </a:cubicBezTo>
                  <a:close/>
                </a:path>
              </a:pathLst>
            </a:custGeom>
            <a:solidFill>
              <a:srgbClr val="FD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5"/>
            <p:cNvSpPr/>
            <p:nvPr/>
          </p:nvSpPr>
          <p:spPr>
            <a:xfrm>
              <a:off x="1598425" y="1227625"/>
              <a:ext cx="408375" cy="339900"/>
            </a:xfrm>
            <a:custGeom>
              <a:rect b="b" l="l" r="r" t="t"/>
              <a:pathLst>
                <a:path extrusionOk="0" h="13596" w="16335">
                  <a:moveTo>
                    <a:pt x="6113" y="0"/>
                  </a:moveTo>
                  <a:cubicBezTo>
                    <a:pt x="2153" y="0"/>
                    <a:pt x="1" y="2710"/>
                    <a:pt x="1" y="2710"/>
                  </a:cubicBezTo>
                  <a:cubicBezTo>
                    <a:pt x="1" y="2710"/>
                    <a:pt x="8722" y="13595"/>
                    <a:pt x="12489" y="13595"/>
                  </a:cubicBezTo>
                  <a:cubicBezTo>
                    <a:pt x="12888" y="13595"/>
                    <a:pt x="13232" y="13473"/>
                    <a:pt x="13504" y="13202"/>
                  </a:cubicBezTo>
                  <a:cubicBezTo>
                    <a:pt x="16335" y="10373"/>
                    <a:pt x="15824" y="3210"/>
                    <a:pt x="10053" y="835"/>
                  </a:cubicBezTo>
                  <a:cubicBezTo>
                    <a:pt x="8590" y="233"/>
                    <a:pt x="7274" y="0"/>
                    <a:pt x="6113"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5"/>
            <p:cNvSpPr/>
            <p:nvPr/>
          </p:nvSpPr>
          <p:spPr>
            <a:xfrm>
              <a:off x="1565350" y="4846750"/>
              <a:ext cx="161275" cy="212950"/>
            </a:xfrm>
            <a:custGeom>
              <a:rect b="b" l="l" r="r" t="t"/>
              <a:pathLst>
                <a:path extrusionOk="0" h="8518" w="6451">
                  <a:moveTo>
                    <a:pt x="2665" y="0"/>
                  </a:moveTo>
                  <a:cubicBezTo>
                    <a:pt x="1342" y="0"/>
                    <a:pt x="1" y="4136"/>
                    <a:pt x="1" y="4136"/>
                  </a:cubicBezTo>
                  <a:cubicBezTo>
                    <a:pt x="1" y="4136"/>
                    <a:pt x="533" y="5699"/>
                    <a:pt x="3145" y="7422"/>
                  </a:cubicBezTo>
                  <a:cubicBezTo>
                    <a:pt x="4481" y="8302"/>
                    <a:pt x="5315" y="8517"/>
                    <a:pt x="5811" y="8517"/>
                  </a:cubicBezTo>
                  <a:cubicBezTo>
                    <a:pt x="6285" y="8517"/>
                    <a:pt x="6451" y="8322"/>
                    <a:pt x="6451" y="8322"/>
                  </a:cubicBezTo>
                  <a:cubicBezTo>
                    <a:pt x="6451" y="8322"/>
                    <a:pt x="4773" y="2104"/>
                    <a:pt x="3287" y="345"/>
                  </a:cubicBezTo>
                  <a:cubicBezTo>
                    <a:pt x="3084" y="104"/>
                    <a:pt x="2874" y="0"/>
                    <a:pt x="2665" y="0"/>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5"/>
            <p:cNvSpPr/>
            <p:nvPr/>
          </p:nvSpPr>
          <p:spPr>
            <a:xfrm>
              <a:off x="1529000" y="4523900"/>
              <a:ext cx="295400" cy="467300"/>
            </a:xfrm>
            <a:custGeom>
              <a:rect b="b" l="l" r="r" t="t"/>
              <a:pathLst>
                <a:path extrusionOk="0" h="18692" w="11816">
                  <a:moveTo>
                    <a:pt x="4509" y="0"/>
                  </a:moveTo>
                  <a:cubicBezTo>
                    <a:pt x="4000" y="2992"/>
                    <a:pt x="3787" y="5449"/>
                    <a:pt x="2217" y="6676"/>
                  </a:cubicBezTo>
                  <a:cubicBezTo>
                    <a:pt x="544" y="7980"/>
                    <a:pt x="1" y="9193"/>
                    <a:pt x="1" y="9193"/>
                  </a:cubicBezTo>
                  <a:cubicBezTo>
                    <a:pt x="1" y="9193"/>
                    <a:pt x="3766" y="10237"/>
                    <a:pt x="5044" y="12877"/>
                  </a:cubicBezTo>
                  <a:cubicBezTo>
                    <a:pt x="6322" y="15514"/>
                    <a:pt x="5791" y="17817"/>
                    <a:pt x="7308" y="18497"/>
                  </a:cubicBezTo>
                  <a:cubicBezTo>
                    <a:pt x="7617" y="18636"/>
                    <a:pt x="7987" y="18691"/>
                    <a:pt x="8381" y="18691"/>
                  </a:cubicBezTo>
                  <a:cubicBezTo>
                    <a:pt x="9919" y="18691"/>
                    <a:pt x="11816" y="17849"/>
                    <a:pt x="11816" y="17849"/>
                  </a:cubicBezTo>
                  <a:cubicBezTo>
                    <a:pt x="11816" y="17849"/>
                    <a:pt x="10149" y="17469"/>
                    <a:pt x="9887" y="15237"/>
                  </a:cubicBezTo>
                  <a:cubicBezTo>
                    <a:pt x="9623" y="13005"/>
                    <a:pt x="8779" y="8184"/>
                    <a:pt x="8938" y="6987"/>
                  </a:cubicBezTo>
                  <a:cubicBezTo>
                    <a:pt x="9097" y="5791"/>
                    <a:pt x="10016" y="1227"/>
                    <a:pt x="10016" y="1227"/>
                  </a:cubicBezTo>
                  <a:lnTo>
                    <a:pt x="450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5"/>
            <p:cNvSpPr/>
            <p:nvPr/>
          </p:nvSpPr>
          <p:spPr>
            <a:xfrm>
              <a:off x="1505100" y="4712575"/>
              <a:ext cx="409200" cy="355200"/>
            </a:xfrm>
            <a:custGeom>
              <a:rect b="b" l="l" r="r" t="t"/>
              <a:pathLst>
                <a:path extrusionOk="0" h="14208" w="16368">
                  <a:moveTo>
                    <a:pt x="3349" y="1"/>
                  </a:moveTo>
                  <a:cubicBezTo>
                    <a:pt x="2054" y="1"/>
                    <a:pt x="965" y="1019"/>
                    <a:pt x="521" y="2825"/>
                  </a:cubicBezTo>
                  <a:cubicBezTo>
                    <a:pt x="1" y="4930"/>
                    <a:pt x="1187" y="7452"/>
                    <a:pt x="1105" y="9264"/>
                  </a:cubicBezTo>
                  <a:cubicBezTo>
                    <a:pt x="1021" y="11077"/>
                    <a:pt x="598" y="13139"/>
                    <a:pt x="598" y="13139"/>
                  </a:cubicBezTo>
                  <a:cubicBezTo>
                    <a:pt x="858" y="14087"/>
                    <a:pt x="1628" y="14207"/>
                    <a:pt x="2000" y="14207"/>
                  </a:cubicBezTo>
                  <a:cubicBezTo>
                    <a:pt x="2126" y="14207"/>
                    <a:pt x="2207" y="14194"/>
                    <a:pt x="2207" y="14194"/>
                  </a:cubicBezTo>
                  <a:cubicBezTo>
                    <a:pt x="2207" y="14194"/>
                    <a:pt x="3386" y="9866"/>
                    <a:pt x="4614" y="8074"/>
                  </a:cubicBezTo>
                  <a:cubicBezTo>
                    <a:pt x="4959" y="7572"/>
                    <a:pt x="5216" y="7343"/>
                    <a:pt x="5419" y="7343"/>
                  </a:cubicBezTo>
                  <a:cubicBezTo>
                    <a:pt x="5939" y="7343"/>
                    <a:pt x="6106" y="8841"/>
                    <a:pt x="6500" y="11051"/>
                  </a:cubicBezTo>
                  <a:cubicBezTo>
                    <a:pt x="6923" y="13416"/>
                    <a:pt x="7712" y="14079"/>
                    <a:pt x="8739" y="14079"/>
                  </a:cubicBezTo>
                  <a:cubicBezTo>
                    <a:pt x="9048" y="14079"/>
                    <a:pt x="9378" y="14019"/>
                    <a:pt x="9726" y="13927"/>
                  </a:cubicBezTo>
                  <a:lnTo>
                    <a:pt x="16253" y="12209"/>
                  </a:lnTo>
                  <a:cubicBezTo>
                    <a:pt x="16367" y="11144"/>
                    <a:pt x="15474" y="10287"/>
                    <a:pt x="14033" y="10027"/>
                  </a:cubicBezTo>
                  <a:cubicBezTo>
                    <a:pt x="13611" y="9951"/>
                    <a:pt x="13156" y="9937"/>
                    <a:pt x="12702" y="9937"/>
                  </a:cubicBezTo>
                  <a:cubicBezTo>
                    <a:pt x="12428" y="9937"/>
                    <a:pt x="12155" y="9942"/>
                    <a:pt x="11889" y="9942"/>
                  </a:cubicBezTo>
                  <a:cubicBezTo>
                    <a:pt x="11087" y="9942"/>
                    <a:pt x="10357" y="9895"/>
                    <a:pt x="9902" y="9516"/>
                  </a:cubicBezTo>
                  <a:cubicBezTo>
                    <a:pt x="9048" y="8805"/>
                    <a:pt x="8255" y="6187"/>
                    <a:pt x="7825" y="4348"/>
                  </a:cubicBezTo>
                  <a:cubicBezTo>
                    <a:pt x="7394" y="2509"/>
                    <a:pt x="5450" y="448"/>
                    <a:pt x="4002" y="85"/>
                  </a:cubicBezTo>
                  <a:cubicBezTo>
                    <a:pt x="3780" y="28"/>
                    <a:pt x="3562" y="1"/>
                    <a:pt x="3349"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5"/>
            <p:cNvSpPr/>
            <p:nvPr/>
          </p:nvSpPr>
          <p:spPr>
            <a:xfrm>
              <a:off x="602750" y="4554200"/>
              <a:ext cx="134975" cy="230925"/>
            </a:xfrm>
            <a:custGeom>
              <a:rect b="b" l="l" r="r" t="t"/>
              <a:pathLst>
                <a:path extrusionOk="0" h="9237" w="5399">
                  <a:moveTo>
                    <a:pt x="4097" y="1"/>
                  </a:moveTo>
                  <a:cubicBezTo>
                    <a:pt x="2755" y="1"/>
                    <a:pt x="220" y="2599"/>
                    <a:pt x="220" y="2599"/>
                  </a:cubicBezTo>
                  <a:cubicBezTo>
                    <a:pt x="220" y="2599"/>
                    <a:pt x="1" y="4235"/>
                    <a:pt x="1577" y="6937"/>
                  </a:cubicBezTo>
                  <a:cubicBezTo>
                    <a:pt x="2775" y="8990"/>
                    <a:pt x="3633" y="9236"/>
                    <a:pt x="3976" y="9236"/>
                  </a:cubicBezTo>
                  <a:cubicBezTo>
                    <a:pt x="4085" y="9236"/>
                    <a:pt x="4142" y="9212"/>
                    <a:pt x="4142" y="9212"/>
                  </a:cubicBezTo>
                  <a:cubicBezTo>
                    <a:pt x="4142" y="9212"/>
                    <a:pt x="5398" y="2895"/>
                    <a:pt x="4846" y="659"/>
                  </a:cubicBezTo>
                  <a:cubicBezTo>
                    <a:pt x="4730" y="187"/>
                    <a:pt x="4456" y="1"/>
                    <a:pt x="4097" y="1"/>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5"/>
            <p:cNvSpPr/>
            <p:nvPr/>
          </p:nvSpPr>
          <p:spPr>
            <a:xfrm>
              <a:off x="662800" y="4271050"/>
              <a:ext cx="306825" cy="480925"/>
            </a:xfrm>
            <a:custGeom>
              <a:rect b="b" l="l" r="r" t="t"/>
              <a:pathLst>
                <a:path extrusionOk="0" h="19237" w="12273">
                  <a:moveTo>
                    <a:pt x="8119" y="0"/>
                  </a:moveTo>
                  <a:cubicBezTo>
                    <a:pt x="6336" y="2455"/>
                    <a:pt x="5054" y="4564"/>
                    <a:pt x="3102" y="4964"/>
                  </a:cubicBezTo>
                  <a:cubicBezTo>
                    <a:pt x="1025" y="5391"/>
                    <a:pt x="0" y="6238"/>
                    <a:pt x="0" y="6238"/>
                  </a:cubicBezTo>
                  <a:cubicBezTo>
                    <a:pt x="0" y="6238"/>
                    <a:pt x="2910" y="8845"/>
                    <a:pt x="2885" y="11775"/>
                  </a:cubicBezTo>
                  <a:cubicBezTo>
                    <a:pt x="2859" y="14706"/>
                    <a:pt x="1364" y="16534"/>
                    <a:pt x="2419" y="17816"/>
                  </a:cubicBezTo>
                  <a:cubicBezTo>
                    <a:pt x="3475" y="19099"/>
                    <a:pt x="6749" y="19236"/>
                    <a:pt x="6749" y="19236"/>
                  </a:cubicBezTo>
                  <a:cubicBezTo>
                    <a:pt x="6749" y="19236"/>
                    <a:pt x="5421" y="18154"/>
                    <a:pt x="6177" y="16038"/>
                  </a:cubicBezTo>
                  <a:cubicBezTo>
                    <a:pt x="6931" y="13922"/>
                    <a:pt x="8312" y="9227"/>
                    <a:pt x="8987" y="8226"/>
                  </a:cubicBezTo>
                  <a:cubicBezTo>
                    <a:pt x="9661" y="7226"/>
                    <a:pt x="12273" y="3351"/>
                    <a:pt x="12273" y="3351"/>
                  </a:cubicBezTo>
                  <a:lnTo>
                    <a:pt x="811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5"/>
            <p:cNvSpPr/>
            <p:nvPr/>
          </p:nvSpPr>
          <p:spPr>
            <a:xfrm>
              <a:off x="520075" y="4410500"/>
              <a:ext cx="382650" cy="422875"/>
            </a:xfrm>
            <a:custGeom>
              <a:rect b="b" l="l" r="r" t="t"/>
              <a:pathLst>
                <a:path extrusionOk="0" h="16915" w="15306">
                  <a:moveTo>
                    <a:pt x="7531" y="1"/>
                  </a:moveTo>
                  <a:cubicBezTo>
                    <a:pt x="6623" y="1"/>
                    <a:pt x="5650" y="510"/>
                    <a:pt x="4792" y="1525"/>
                  </a:cubicBezTo>
                  <a:cubicBezTo>
                    <a:pt x="3394" y="3179"/>
                    <a:pt x="3340" y="5967"/>
                    <a:pt x="2462" y="7554"/>
                  </a:cubicBezTo>
                  <a:cubicBezTo>
                    <a:pt x="1583" y="9141"/>
                    <a:pt x="254" y="11124"/>
                    <a:pt x="254" y="11124"/>
                  </a:cubicBezTo>
                  <a:cubicBezTo>
                    <a:pt x="0" y="12415"/>
                    <a:pt x="1261" y="12460"/>
                    <a:pt x="1261" y="12460"/>
                  </a:cubicBezTo>
                  <a:cubicBezTo>
                    <a:pt x="1261" y="12460"/>
                    <a:pt x="4240" y="9105"/>
                    <a:pt x="6134" y="8046"/>
                  </a:cubicBezTo>
                  <a:cubicBezTo>
                    <a:pt x="6536" y="7821"/>
                    <a:pt x="6824" y="7714"/>
                    <a:pt x="7018" y="7714"/>
                  </a:cubicBezTo>
                  <a:cubicBezTo>
                    <a:pt x="7742" y="7714"/>
                    <a:pt x="7191" y="9187"/>
                    <a:pt x="6504" y="11551"/>
                  </a:cubicBezTo>
                  <a:cubicBezTo>
                    <a:pt x="5630" y="14550"/>
                    <a:pt x="6592" y="15245"/>
                    <a:pt x="8117" y="15559"/>
                  </a:cubicBezTo>
                  <a:lnTo>
                    <a:pt x="14730" y="16914"/>
                  </a:lnTo>
                  <a:cubicBezTo>
                    <a:pt x="15306" y="16010"/>
                    <a:pt x="14885" y="14844"/>
                    <a:pt x="13708" y="13972"/>
                  </a:cubicBezTo>
                  <a:cubicBezTo>
                    <a:pt x="12531" y="13100"/>
                    <a:pt x="10683" y="12698"/>
                    <a:pt x="10232" y="11682"/>
                  </a:cubicBezTo>
                  <a:cubicBezTo>
                    <a:pt x="9784" y="10666"/>
                    <a:pt x="10235" y="7966"/>
                    <a:pt x="10664" y="6128"/>
                  </a:cubicBezTo>
                  <a:cubicBezTo>
                    <a:pt x="11094" y="4289"/>
                    <a:pt x="10267" y="1581"/>
                    <a:pt x="9131" y="612"/>
                  </a:cubicBezTo>
                  <a:cubicBezTo>
                    <a:pt x="8653" y="204"/>
                    <a:pt x="8105" y="1"/>
                    <a:pt x="7531"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5"/>
            <p:cNvSpPr/>
            <p:nvPr/>
          </p:nvSpPr>
          <p:spPr>
            <a:xfrm>
              <a:off x="783275" y="2777125"/>
              <a:ext cx="1141550" cy="1930450"/>
            </a:xfrm>
            <a:custGeom>
              <a:rect b="b" l="l" r="r" t="t"/>
              <a:pathLst>
                <a:path extrusionOk="0" h="77218" w="45662">
                  <a:moveTo>
                    <a:pt x="20272" y="1"/>
                  </a:moveTo>
                  <a:cubicBezTo>
                    <a:pt x="18930" y="2823"/>
                    <a:pt x="18423" y="9144"/>
                    <a:pt x="16904" y="21221"/>
                  </a:cubicBezTo>
                  <a:cubicBezTo>
                    <a:pt x="15888" y="29280"/>
                    <a:pt x="15300" y="36954"/>
                    <a:pt x="15300" y="36954"/>
                  </a:cubicBezTo>
                  <a:cubicBezTo>
                    <a:pt x="15300" y="36954"/>
                    <a:pt x="10190" y="40414"/>
                    <a:pt x="8354" y="45399"/>
                  </a:cubicBezTo>
                  <a:cubicBezTo>
                    <a:pt x="6373" y="50782"/>
                    <a:pt x="1" y="63845"/>
                    <a:pt x="1" y="63845"/>
                  </a:cubicBezTo>
                  <a:cubicBezTo>
                    <a:pt x="1" y="63845"/>
                    <a:pt x="1726" y="66833"/>
                    <a:pt x="4722" y="66833"/>
                  </a:cubicBezTo>
                  <a:cubicBezTo>
                    <a:pt x="4815" y="66833"/>
                    <a:pt x="4910" y="66830"/>
                    <a:pt x="5005" y="66824"/>
                  </a:cubicBezTo>
                  <a:cubicBezTo>
                    <a:pt x="5005" y="66824"/>
                    <a:pt x="10100" y="59669"/>
                    <a:pt x="14071" y="54368"/>
                  </a:cubicBezTo>
                  <a:cubicBezTo>
                    <a:pt x="19119" y="47631"/>
                    <a:pt x="19606" y="46516"/>
                    <a:pt x="22233" y="42830"/>
                  </a:cubicBezTo>
                  <a:cubicBezTo>
                    <a:pt x="25218" y="39375"/>
                    <a:pt x="28767" y="24168"/>
                    <a:pt x="30004" y="18322"/>
                  </a:cubicBezTo>
                  <a:lnTo>
                    <a:pt x="31282" y="18530"/>
                  </a:lnTo>
                  <a:cubicBezTo>
                    <a:pt x="31696" y="20796"/>
                    <a:pt x="31840" y="22714"/>
                    <a:pt x="32802" y="29357"/>
                  </a:cubicBezTo>
                  <a:cubicBezTo>
                    <a:pt x="33896" y="36913"/>
                    <a:pt x="34935" y="43533"/>
                    <a:pt x="34935" y="43533"/>
                  </a:cubicBezTo>
                  <a:cubicBezTo>
                    <a:pt x="34935" y="43533"/>
                    <a:pt x="32244" y="49618"/>
                    <a:pt x="32553" y="55876"/>
                  </a:cubicBezTo>
                  <a:cubicBezTo>
                    <a:pt x="32942" y="63742"/>
                    <a:pt x="32884" y="75593"/>
                    <a:pt x="32884" y="75593"/>
                  </a:cubicBezTo>
                  <a:cubicBezTo>
                    <a:pt x="32884" y="75593"/>
                    <a:pt x="34496" y="77217"/>
                    <a:pt x="36858" y="77217"/>
                  </a:cubicBezTo>
                  <a:cubicBezTo>
                    <a:pt x="37451" y="77217"/>
                    <a:pt x="38092" y="77115"/>
                    <a:pt x="38767" y="76858"/>
                  </a:cubicBezTo>
                  <a:cubicBezTo>
                    <a:pt x="38767" y="76858"/>
                    <a:pt x="41149" y="63920"/>
                    <a:pt x="42412" y="57418"/>
                  </a:cubicBezTo>
                  <a:cubicBezTo>
                    <a:pt x="43986" y="49332"/>
                    <a:pt x="44710" y="46525"/>
                    <a:pt x="45090" y="42465"/>
                  </a:cubicBezTo>
                  <a:cubicBezTo>
                    <a:pt x="45661" y="36383"/>
                    <a:pt x="45090" y="8371"/>
                    <a:pt x="45090" y="8371"/>
                  </a:cubicBezTo>
                  <a:lnTo>
                    <a:pt x="20272" y="1"/>
                  </a:lnTo>
                  <a:close/>
                </a:path>
              </a:pathLst>
            </a:custGeom>
            <a:solidFill>
              <a:srgbClr val="E943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5"/>
            <p:cNvSpPr/>
            <p:nvPr/>
          </p:nvSpPr>
          <p:spPr>
            <a:xfrm>
              <a:off x="1363725" y="3072450"/>
              <a:ext cx="201600" cy="608125"/>
            </a:xfrm>
            <a:custGeom>
              <a:rect b="b" l="l" r="r" t="t"/>
              <a:pathLst>
                <a:path extrusionOk="0" h="24325" w="8064">
                  <a:moveTo>
                    <a:pt x="1" y="1"/>
                  </a:moveTo>
                  <a:cubicBezTo>
                    <a:pt x="1" y="1"/>
                    <a:pt x="3210" y="3974"/>
                    <a:pt x="3751" y="5650"/>
                  </a:cubicBezTo>
                  <a:cubicBezTo>
                    <a:pt x="5065" y="9720"/>
                    <a:pt x="2116" y="24325"/>
                    <a:pt x="2116" y="24325"/>
                  </a:cubicBezTo>
                  <a:cubicBezTo>
                    <a:pt x="4032" y="18489"/>
                    <a:pt x="5589" y="12548"/>
                    <a:pt x="6786" y="6509"/>
                  </a:cubicBezTo>
                  <a:lnTo>
                    <a:pt x="8064" y="6717"/>
                  </a:lnTo>
                  <a:cubicBezTo>
                    <a:pt x="8064" y="6717"/>
                    <a:pt x="2673" y="2724"/>
                    <a:pt x="1" y="1"/>
                  </a:cubicBezTo>
                  <a:close/>
                </a:path>
              </a:pathLst>
            </a:custGeom>
            <a:solidFill>
              <a:srgbClr val="D830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5"/>
            <p:cNvSpPr/>
            <p:nvPr/>
          </p:nvSpPr>
          <p:spPr>
            <a:xfrm>
              <a:off x="1466500" y="1267625"/>
              <a:ext cx="475125" cy="580100"/>
            </a:xfrm>
            <a:custGeom>
              <a:rect b="b" l="l" r="r" t="t"/>
              <a:pathLst>
                <a:path extrusionOk="0" h="23204" w="19005">
                  <a:moveTo>
                    <a:pt x="9783" y="1"/>
                  </a:moveTo>
                  <a:cubicBezTo>
                    <a:pt x="9748" y="1"/>
                    <a:pt x="9713" y="1"/>
                    <a:pt x="9679" y="1"/>
                  </a:cubicBezTo>
                  <a:cubicBezTo>
                    <a:pt x="4309" y="59"/>
                    <a:pt x="1" y="4458"/>
                    <a:pt x="56" y="9828"/>
                  </a:cubicBezTo>
                  <a:cubicBezTo>
                    <a:pt x="89" y="12970"/>
                    <a:pt x="1618" y="15706"/>
                    <a:pt x="3948" y="17459"/>
                  </a:cubicBezTo>
                  <a:cubicBezTo>
                    <a:pt x="3948" y="17459"/>
                    <a:pt x="4460" y="18554"/>
                    <a:pt x="4760" y="18939"/>
                  </a:cubicBezTo>
                  <a:cubicBezTo>
                    <a:pt x="6448" y="21104"/>
                    <a:pt x="11878" y="22994"/>
                    <a:pt x="13205" y="23172"/>
                  </a:cubicBezTo>
                  <a:cubicBezTo>
                    <a:pt x="13362" y="23193"/>
                    <a:pt x="13511" y="23203"/>
                    <a:pt x="13655" y="23203"/>
                  </a:cubicBezTo>
                  <a:cubicBezTo>
                    <a:pt x="15341" y="23203"/>
                    <a:pt x="16198" y="21798"/>
                    <a:pt x="17160" y="19836"/>
                  </a:cubicBezTo>
                  <a:cubicBezTo>
                    <a:pt x="19005" y="16076"/>
                    <a:pt x="18912" y="11157"/>
                    <a:pt x="18609" y="8726"/>
                  </a:cubicBezTo>
                  <a:cubicBezTo>
                    <a:pt x="18082" y="3841"/>
                    <a:pt x="14774" y="1"/>
                    <a:pt x="9783"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5"/>
            <p:cNvSpPr/>
            <p:nvPr/>
          </p:nvSpPr>
          <p:spPr>
            <a:xfrm>
              <a:off x="1422475" y="1741075"/>
              <a:ext cx="394250" cy="302125"/>
            </a:xfrm>
            <a:custGeom>
              <a:rect b="b" l="l" r="r" t="t"/>
              <a:pathLst>
                <a:path extrusionOk="0" h="12085" w="15770">
                  <a:moveTo>
                    <a:pt x="6521" y="1"/>
                  </a:moveTo>
                  <a:cubicBezTo>
                    <a:pt x="6521" y="1"/>
                    <a:pt x="5679" y="3343"/>
                    <a:pt x="5525" y="3811"/>
                  </a:cubicBezTo>
                  <a:cubicBezTo>
                    <a:pt x="5273" y="4584"/>
                    <a:pt x="5133" y="4778"/>
                    <a:pt x="4509" y="4778"/>
                  </a:cubicBezTo>
                  <a:cubicBezTo>
                    <a:pt x="4075" y="4778"/>
                    <a:pt x="3407" y="4684"/>
                    <a:pt x="2303" y="4625"/>
                  </a:cubicBezTo>
                  <a:cubicBezTo>
                    <a:pt x="2128" y="4615"/>
                    <a:pt x="1964" y="4610"/>
                    <a:pt x="1812" y="4610"/>
                  </a:cubicBezTo>
                  <a:cubicBezTo>
                    <a:pt x="417" y="4610"/>
                    <a:pt x="1" y="5074"/>
                    <a:pt x="774" y="7181"/>
                  </a:cubicBezTo>
                  <a:cubicBezTo>
                    <a:pt x="1543" y="9275"/>
                    <a:pt x="4852" y="11470"/>
                    <a:pt x="7928" y="11996"/>
                  </a:cubicBezTo>
                  <a:cubicBezTo>
                    <a:pt x="8281" y="12057"/>
                    <a:pt x="8658" y="12084"/>
                    <a:pt x="9047" y="12084"/>
                  </a:cubicBezTo>
                  <a:cubicBezTo>
                    <a:pt x="12054" y="12084"/>
                    <a:pt x="15770" y="10423"/>
                    <a:pt x="14193" y="9236"/>
                  </a:cubicBezTo>
                  <a:cubicBezTo>
                    <a:pt x="12415" y="7896"/>
                    <a:pt x="11624" y="7625"/>
                    <a:pt x="11867" y="6687"/>
                  </a:cubicBezTo>
                  <a:cubicBezTo>
                    <a:pt x="12408" y="4586"/>
                    <a:pt x="13212" y="2885"/>
                    <a:pt x="13212" y="2885"/>
                  </a:cubicBezTo>
                  <a:lnTo>
                    <a:pt x="6521" y="1"/>
                  </a:ln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5"/>
            <p:cNvSpPr/>
            <p:nvPr/>
          </p:nvSpPr>
          <p:spPr>
            <a:xfrm>
              <a:off x="1466500" y="1267625"/>
              <a:ext cx="433300" cy="498500"/>
            </a:xfrm>
            <a:custGeom>
              <a:rect b="b" l="l" r="r" t="t"/>
              <a:pathLst>
                <a:path extrusionOk="0" h="19940" w="17332">
                  <a:moveTo>
                    <a:pt x="9781" y="1"/>
                  </a:moveTo>
                  <a:cubicBezTo>
                    <a:pt x="9747" y="1"/>
                    <a:pt x="9713" y="1"/>
                    <a:pt x="9679" y="1"/>
                  </a:cubicBezTo>
                  <a:cubicBezTo>
                    <a:pt x="4309" y="57"/>
                    <a:pt x="1" y="4458"/>
                    <a:pt x="56" y="9828"/>
                  </a:cubicBezTo>
                  <a:cubicBezTo>
                    <a:pt x="89" y="12970"/>
                    <a:pt x="649" y="15240"/>
                    <a:pt x="2866" y="17684"/>
                  </a:cubicBezTo>
                  <a:cubicBezTo>
                    <a:pt x="2866" y="17684"/>
                    <a:pt x="3611" y="18449"/>
                    <a:pt x="4228" y="18833"/>
                  </a:cubicBezTo>
                  <a:cubicBezTo>
                    <a:pt x="5051" y="19364"/>
                    <a:pt x="6448" y="19940"/>
                    <a:pt x="8085" y="19940"/>
                  </a:cubicBezTo>
                  <a:cubicBezTo>
                    <a:pt x="8484" y="19940"/>
                    <a:pt x="8897" y="19905"/>
                    <a:pt x="9320" y="19828"/>
                  </a:cubicBezTo>
                  <a:cubicBezTo>
                    <a:pt x="11476" y="19435"/>
                    <a:pt x="11648" y="17160"/>
                    <a:pt x="11268" y="16804"/>
                  </a:cubicBezTo>
                  <a:lnTo>
                    <a:pt x="11268" y="16804"/>
                  </a:lnTo>
                  <a:cubicBezTo>
                    <a:pt x="11073" y="16983"/>
                    <a:pt x="10832" y="17078"/>
                    <a:pt x="10573" y="17078"/>
                  </a:cubicBezTo>
                  <a:cubicBezTo>
                    <a:pt x="10102" y="17078"/>
                    <a:pt x="9575" y="16761"/>
                    <a:pt x="9174" y="16052"/>
                  </a:cubicBezTo>
                  <a:cubicBezTo>
                    <a:pt x="8560" y="14967"/>
                    <a:pt x="8351" y="13159"/>
                    <a:pt x="9236" y="11602"/>
                  </a:cubicBezTo>
                  <a:cubicBezTo>
                    <a:pt x="9645" y="10883"/>
                    <a:pt x="10332" y="10580"/>
                    <a:pt x="10996" y="10580"/>
                  </a:cubicBezTo>
                  <a:cubicBezTo>
                    <a:pt x="11773" y="10580"/>
                    <a:pt x="12518" y="10996"/>
                    <a:pt x="12746" y="11649"/>
                  </a:cubicBezTo>
                  <a:cubicBezTo>
                    <a:pt x="13169" y="12860"/>
                    <a:pt x="13160" y="15021"/>
                    <a:pt x="13160" y="15021"/>
                  </a:cubicBezTo>
                  <a:cubicBezTo>
                    <a:pt x="13160" y="15021"/>
                    <a:pt x="14537" y="14506"/>
                    <a:pt x="14806" y="13116"/>
                  </a:cubicBezTo>
                  <a:cubicBezTo>
                    <a:pt x="14995" y="12132"/>
                    <a:pt x="14997" y="10998"/>
                    <a:pt x="14945" y="10081"/>
                  </a:cubicBezTo>
                  <a:cubicBezTo>
                    <a:pt x="14898" y="9235"/>
                    <a:pt x="15145" y="8361"/>
                    <a:pt x="15766" y="7783"/>
                  </a:cubicBezTo>
                  <a:cubicBezTo>
                    <a:pt x="16627" y="6980"/>
                    <a:pt x="16307" y="5704"/>
                    <a:pt x="16307" y="5704"/>
                  </a:cubicBezTo>
                  <a:cubicBezTo>
                    <a:pt x="16906" y="5218"/>
                    <a:pt x="17329" y="4533"/>
                    <a:pt x="17331" y="4533"/>
                  </a:cubicBezTo>
                  <a:cubicBezTo>
                    <a:pt x="15845" y="1813"/>
                    <a:pt x="13211" y="1"/>
                    <a:pt x="9781" y="1"/>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5"/>
            <p:cNvSpPr/>
            <p:nvPr/>
          </p:nvSpPr>
          <p:spPr>
            <a:xfrm>
              <a:off x="1374150" y="1293150"/>
              <a:ext cx="454825" cy="559525"/>
            </a:xfrm>
            <a:custGeom>
              <a:rect b="b" l="l" r="r" t="t"/>
              <a:pathLst>
                <a:path extrusionOk="0" h="22381" w="18193">
                  <a:moveTo>
                    <a:pt x="8307" y="0"/>
                  </a:moveTo>
                  <a:cubicBezTo>
                    <a:pt x="7744" y="0"/>
                    <a:pt x="6883" y="165"/>
                    <a:pt x="5961" y="948"/>
                  </a:cubicBezTo>
                  <a:cubicBezTo>
                    <a:pt x="4363" y="2303"/>
                    <a:pt x="2457" y="6788"/>
                    <a:pt x="1229" y="11704"/>
                  </a:cubicBezTo>
                  <a:cubicBezTo>
                    <a:pt x="0" y="16623"/>
                    <a:pt x="4182" y="20186"/>
                    <a:pt x="9517" y="21822"/>
                  </a:cubicBezTo>
                  <a:cubicBezTo>
                    <a:pt x="10828" y="22225"/>
                    <a:pt x="11996" y="22380"/>
                    <a:pt x="13016" y="22380"/>
                  </a:cubicBezTo>
                  <a:cubicBezTo>
                    <a:pt x="16419" y="22380"/>
                    <a:pt x="18192" y="20658"/>
                    <a:pt x="18192" y="20658"/>
                  </a:cubicBezTo>
                  <a:lnTo>
                    <a:pt x="18192" y="20658"/>
                  </a:lnTo>
                  <a:cubicBezTo>
                    <a:pt x="18192" y="20658"/>
                    <a:pt x="18059" y="20708"/>
                    <a:pt x="17841" y="20708"/>
                  </a:cubicBezTo>
                  <a:cubicBezTo>
                    <a:pt x="17415" y="20708"/>
                    <a:pt x="16663" y="20519"/>
                    <a:pt x="15944" y="19402"/>
                  </a:cubicBezTo>
                  <a:cubicBezTo>
                    <a:pt x="15263" y="18345"/>
                    <a:pt x="15102" y="16208"/>
                    <a:pt x="15102" y="16208"/>
                  </a:cubicBezTo>
                  <a:cubicBezTo>
                    <a:pt x="15102" y="16208"/>
                    <a:pt x="14806" y="16288"/>
                    <a:pt x="14335" y="16288"/>
                  </a:cubicBezTo>
                  <a:cubicBezTo>
                    <a:pt x="13391" y="16288"/>
                    <a:pt x="11741" y="15967"/>
                    <a:pt x="10361" y="14039"/>
                  </a:cubicBezTo>
                  <a:cubicBezTo>
                    <a:pt x="8295" y="11150"/>
                    <a:pt x="8972" y="89"/>
                    <a:pt x="8972" y="89"/>
                  </a:cubicBezTo>
                  <a:cubicBezTo>
                    <a:pt x="8972" y="89"/>
                    <a:pt x="8719" y="0"/>
                    <a:pt x="8307"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5"/>
            <p:cNvSpPr/>
            <p:nvPr/>
          </p:nvSpPr>
          <p:spPr>
            <a:xfrm>
              <a:off x="1269700" y="1850750"/>
              <a:ext cx="778725" cy="1221725"/>
            </a:xfrm>
            <a:custGeom>
              <a:rect b="b" l="l" r="r" t="t"/>
              <a:pathLst>
                <a:path extrusionOk="0" h="48869" w="31149">
                  <a:moveTo>
                    <a:pt x="7909" y="0"/>
                  </a:moveTo>
                  <a:cubicBezTo>
                    <a:pt x="7513" y="0"/>
                    <a:pt x="7129" y="40"/>
                    <a:pt x="6790" y="146"/>
                  </a:cubicBezTo>
                  <a:cubicBezTo>
                    <a:pt x="4698" y="1198"/>
                    <a:pt x="3253" y="3114"/>
                    <a:pt x="2860" y="7051"/>
                  </a:cubicBezTo>
                  <a:cubicBezTo>
                    <a:pt x="2172" y="13926"/>
                    <a:pt x="4737" y="18544"/>
                    <a:pt x="4911" y="25973"/>
                  </a:cubicBezTo>
                  <a:cubicBezTo>
                    <a:pt x="4956" y="27938"/>
                    <a:pt x="985" y="32316"/>
                    <a:pt x="1" y="39116"/>
                  </a:cubicBezTo>
                  <a:cubicBezTo>
                    <a:pt x="1777" y="41313"/>
                    <a:pt x="5381" y="46287"/>
                    <a:pt x="12112" y="48257"/>
                  </a:cubicBezTo>
                  <a:cubicBezTo>
                    <a:pt x="13549" y="48677"/>
                    <a:pt x="15025" y="48869"/>
                    <a:pt x="16461" y="48869"/>
                  </a:cubicBezTo>
                  <a:cubicBezTo>
                    <a:pt x="20304" y="48869"/>
                    <a:pt x="23863" y="47493"/>
                    <a:pt x="25633" y="45426"/>
                  </a:cubicBezTo>
                  <a:cubicBezTo>
                    <a:pt x="24533" y="34343"/>
                    <a:pt x="23139" y="32928"/>
                    <a:pt x="22804" y="28054"/>
                  </a:cubicBezTo>
                  <a:cubicBezTo>
                    <a:pt x="22920" y="26450"/>
                    <a:pt x="24681" y="22814"/>
                    <a:pt x="25053" y="20075"/>
                  </a:cubicBezTo>
                  <a:cubicBezTo>
                    <a:pt x="31149" y="17562"/>
                    <a:pt x="29710" y="10691"/>
                    <a:pt x="23666" y="6495"/>
                  </a:cubicBezTo>
                  <a:cubicBezTo>
                    <a:pt x="21185" y="4772"/>
                    <a:pt x="18161" y="3193"/>
                    <a:pt x="18161" y="3193"/>
                  </a:cubicBezTo>
                  <a:cubicBezTo>
                    <a:pt x="18161" y="3193"/>
                    <a:pt x="16678" y="3897"/>
                    <a:pt x="14672" y="3897"/>
                  </a:cubicBezTo>
                  <a:cubicBezTo>
                    <a:pt x="13735" y="3897"/>
                    <a:pt x="12683" y="3743"/>
                    <a:pt x="11614" y="3292"/>
                  </a:cubicBezTo>
                  <a:cubicBezTo>
                    <a:pt x="9662" y="2470"/>
                    <a:pt x="10020" y="1200"/>
                    <a:pt x="10718" y="330"/>
                  </a:cubicBezTo>
                  <a:cubicBezTo>
                    <a:pt x="10160" y="294"/>
                    <a:pt x="8991" y="0"/>
                    <a:pt x="7909" y="0"/>
                  </a:cubicBez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5"/>
            <p:cNvSpPr/>
            <p:nvPr/>
          </p:nvSpPr>
          <p:spPr>
            <a:xfrm>
              <a:off x="1302150" y="1838700"/>
              <a:ext cx="654675" cy="774150"/>
            </a:xfrm>
            <a:custGeom>
              <a:rect b="b" l="l" r="r" t="t"/>
              <a:pathLst>
                <a:path extrusionOk="0" h="30966" w="26187">
                  <a:moveTo>
                    <a:pt x="6950" y="1"/>
                  </a:moveTo>
                  <a:cubicBezTo>
                    <a:pt x="5000" y="1"/>
                    <a:pt x="2632" y="1028"/>
                    <a:pt x="1394" y="5248"/>
                  </a:cubicBezTo>
                  <a:cubicBezTo>
                    <a:pt x="0" y="10003"/>
                    <a:pt x="1540" y="13935"/>
                    <a:pt x="1918" y="17460"/>
                  </a:cubicBezTo>
                  <a:cubicBezTo>
                    <a:pt x="2296" y="20985"/>
                    <a:pt x="1317" y="24917"/>
                    <a:pt x="1317" y="24917"/>
                  </a:cubicBezTo>
                  <a:cubicBezTo>
                    <a:pt x="1317" y="24917"/>
                    <a:pt x="2464" y="26861"/>
                    <a:pt x="6630" y="29017"/>
                  </a:cubicBezTo>
                  <a:cubicBezTo>
                    <a:pt x="9371" y="30436"/>
                    <a:pt x="13013" y="30965"/>
                    <a:pt x="16398" y="30965"/>
                  </a:cubicBezTo>
                  <a:cubicBezTo>
                    <a:pt x="20418" y="30965"/>
                    <a:pt x="24075" y="30219"/>
                    <a:pt x="25426" y="29329"/>
                  </a:cubicBezTo>
                  <a:cubicBezTo>
                    <a:pt x="25426" y="29329"/>
                    <a:pt x="26186" y="18381"/>
                    <a:pt x="24971" y="12078"/>
                  </a:cubicBezTo>
                  <a:cubicBezTo>
                    <a:pt x="23755" y="5774"/>
                    <a:pt x="16654" y="3196"/>
                    <a:pt x="16654" y="3196"/>
                  </a:cubicBezTo>
                  <a:cubicBezTo>
                    <a:pt x="16654" y="3196"/>
                    <a:pt x="15577" y="3612"/>
                    <a:pt x="14081" y="3612"/>
                  </a:cubicBezTo>
                  <a:cubicBezTo>
                    <a:pt x="13272" y="3612"/>
                    <a:pt x="12341" y="3491"/>
                    <a:pt x="11392" y="3117"/>
                  </a:cubicBezTo>
                  <a:cubicBezTo>
                    <a:pt x="8688" y="2052"/>
                    <a:pt x="9951" y="484"/>
                    <a:pt x="9951" y="484"/>
                  </a:cubicBezTo>
                  <a:cubicBezTo>
                    <a:pt x="9951" y="484"/>
                    <a:pt x="9715" y="301"/>
                    <a:pt x="7666" y="46"/>
                  </a:cubicBezTo>
                  <a:cubicBezTo>
                    <a:pt x="7436" y="17"/>
                    <a:pt x="7196" y="1"/>
                    <a:pt x="6950" y="1"/>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5"/>
            <p:cNvSpPr/>
            <p:nvPr/>
          </p:nvSpPr>
          <p:spPr>
            <a:xfrm>
              <a:off x="1504575" y="1825900"/>
              <a:ext cx="293575" cy="140300"/>
            </a:xfrm>
            <a:custGeom>
              <a:rect b="b" l="l" r="r" t="t"/>
              <a:pathLst>
                <a:path extrusionOk="0" h="5612" w="11743">
                  <a:moveTo>
                    <a:pt x="2060" y="1"/>
                  </a:moveTo>
                  <a:cubicBezTo>
                    <a:pt x="1566" y="1"/>
                    <a:pt x="899" y="508"/>
                    <a:pt x="488" y="871"/>
                  </a:cubicBezTo>
                  <a:cubicBezTo>
                    <a:pt x="323" y="1015"/>
                    <a:pt x="0" y="1397"/>
                    <a:pt x="31" y="1614"/>
                  </a:cubicBezTo>
                  <a:cubicBezTo>
                    <a:pt x="134" y="2357"/>
                    <a:pt x="475" y="3483"/>
                    <a:pt x="1918" y="4529"/>
                  </a:cubicBezTo>
                  <a:cubicBezTo>
                    <a:pt x="2998" y="5311"/>
                    <a:pt x="4121" y="5569"/>
                    <a:pt x="5337" y="5569"/>
                  </a:cubicBezTo>
                  <a:cubicBezTo>
                    <a:pt x="6257" y="5569"/>
                    <a:pt x="7231" y="5421"/>
                    <a:pt x="8280" y="5242"/>
                  </a:cubicBezTo>
                  <a:cubicBezTo>
                    <a:pt x="8790" y="5155"/>
                    <a:pt x="9238" y="5121"/>
                    <a:pt x="9628" y="5121"/>
                  </a:cubicBezTo>
                  <a:cubicBezTo>
                    <a:pt x="11102" y="5121"/>
                    <a:pt x="11743" y="5611"/>
                    <a:pt x="11743" y="5611"/>
                  </a:cubicBezTo>
                  <a:cubicBezTo>
                    <a:pt x="11743" y="5611"/>
                    <a:pt x="11337" y="4353"/>
                    <a:pt x="10974" y="3526"/>
                  </a:cubicBezTo>
                  <a:cubicBezTo>
                    <a:pt x="10655" y="2793"/>
                    <a:pt x="9852" y="2128"/>
                    <a:pt x="9170" y="2128"/>
                  </a:cubicBezTo>
                  <a:cubicBezTo>
                    <a:pt x="9080" y="2128"/>
                    <a:pt x="8992" y="2140"/>
                    <a:pt x="8907" y="2164"/>
                  </a:cubicBezTo>
                  <a:cubicBezTo>
                    <a:pt x="8412" y="2308"/>
                    <a:pt x="7247" y="2659"/>
                    <a:pt x="5978" y="2659"/>
                  </a:cubicBezTo>
                  <a:cubicBezTo>
                    <a:pt x="5387" y="2659"/>
                    <a:pt x="4774" y="2583"/>
                    <a:pt x="4195" y="2375"/>
                  </a:cubicBezTo>
                  <a:cubicBezTo>
                    <a:pt x="2831" y="1883"/>
                    <a:pt x="2327" y="1399"/>
                    <a:pt x="2127" y="871"/>
                  </a:cubicBezTo>
                  <a:lnTo>
                    <a:pt x="2342" y="72"/>
                  </a:lnTo>
                  <a:cubicBezTo>
                    <a:pt x="2258" y="23"/>
                    <a:pt x="2163" y="1"/>
                    <a:pt x="2060"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5"/>
            <p:cNvSpPr/>
            <p:nvPr/>
          </p:nvSpPr>
          <p:spPr>
            <a:xfrm>
              <a:off x="1707550" y="2023700"/>
              <a:ext cx="1271400" cy="924325"/>
            </a:xfrm>
            <a:custGeom>
              <a:rect b="b" l="l" r="r" t="t"/>
              <a:pathLst>
                <a:path extrusionOk="0" h="36973" w="50856">
                  <a:moveTo>
                    <a:pt x="3969" y="1"/>
                  </a:moveTo>
                  <a:cubicBezTo>
                    <a:pt x="3607" y="1"/>
                    <a:pt x="3247" y="54"/>
                    <a:pt x="2895" y="154"/>
                  </a:cubicBezTo>
                  <a:cubicBezTo>
                    <a:pt x="1302" y="607"/>
                    <a:pt x="0" y="1602"/>
                    <a:pt x="2006" y="5923"/>
                  </a:cubicBezTo>
                  <a:cubicBezTo>
                    <a:pt x="3978" y="10176"/>
                    <a:pt x="8263" y="17650"/>
                    <a:pt x="12797" y="22303"/>
                  </a:cubicBezTo>
                  <a:cubicBezTo>
                    <a:pt x="14994" y="24558"/>
                    <a:pt x="18714" y="27739"/>
                    <a:pt x="24470" y="30645"/>
                  </a:cubicBezTo>
                  <a:cubicBezTo>
                    <a:pt x="28493" y="32674"/>
                    <a:pt x="31111" y="33454"/>
                    <a:pt x="34952" y="34599"/>
                  </a:cubicBezTo>
                  <a:cubicBezTo>
                    <a:pt x="36126" y="34949"/>
                    <a:pt x="36992" y="35114"/>
                    <a:pt x="39200" y="35941"/>
                  </a:cubicBezTo>
                  <a:cubicBezTo>
                    <a:pt x="40889" y="36575"/>
                    <a:pt x="42896" y="36972"/>
                    <a:pt x="44617" y="36972"/>
                  </a:cubicBezTo>
                  <a:cubicBezTo>
                    <a:pt x="45143" y="36972"/>
                    <a:pt x="45642" y="36935"/>
                    <a:pt x="46097" y="36856"/>
                  </a:cubicBezTo>
                  <a:cubicBezTo>
                    <a:pt x="48040" y="36521"/>
                    <a:pt x="48689" y="36092"/>
                    <a:pt x="48792" y="35671"/>
                  </a:cubicBezTo>
                  <a:cubicBezTo>
                    <a:pt x="48913" y="35181"/>
                    <a:pt x="48554" y="34896"/>
                    <a:pt x="47786" y="34896"/>
                  </a:cubicBezTo>
                  <a:cubicBezTo>
                    <a:pt x="47723" y="34896"/>
                    <a:pt x="47656" y="34898"/>
                    <a:pt x="47587" y="34902"/>
                  </a:cubicBezTo>
                  <a:cubicBezTo>
                    <a:pt x="47123" y="34928"/>
                    <a:pt x="46503" y="35003"/>
                    <a:pt x="45755" y="35003"/>
                  </a:cubicBezTo>
                  <a:cubicBezTo>
                    <a:pt x="45046" y="35003"/>
                    <a:pt x="44221" y="34936"/>
                    <a:pt x="43302" y="34695"/>
                  </a:cubicBezTo>
                  <a:cubicBezTo>
                    <a:pt x="43302" y="34695"/>
                    <a:pt x="45289" y="34680"/>
                    <a:pt x="46477" y="34567"/>
                  </a:cubicBezTo>
                  <a:cubicBezTo>
                    <a:pt x="47662" y="34453"/>
                    <a:pt x="48799" y="34161"/>
                    <a:pt x="49565" y="33854"/>
                  </a:cubicBezTo>
                  <a:cubicBezTo>
                    <a:pt x="50509" y="33477"/>
                    <a:pt x="50856" y="32021"/>
                    <a:pt x="49977" y="32021"/>
                  </a:cubicBezTo>
                  <a:cubicBezTo>
                    <a:pt x="49968" y="32021"/>
                    <a:pt x="49959" y="32021"/>
                    <a:pt x="49950" y="32021"/>
                  </a:cubicBezTo>
                  <a:cubicBezTo>
                    <a:pt x="49031" y="32049"/>
                    <a:pt x="48337" y="32322"/>
                    <a:pt x="46576" y="32464"/>
                  </a:cubicBezTo>
                  <a:cubicBezTo>
                    <a:pt x="46214" y="32493"/>
                    <a:pt x="45873" y="32504"/>
                    <a:pt x="45562" y="32504"/>
                  </a:cubicBezTo>
                  <a:cubicBezTo>
                    <a:pt x="44495" y="32504"/>
                    <a:pt x="43777" y="32372"/>
                    <a:pt x="43777" y="32372"/>
                  </a:cubicBezTo>
                  <a:cubicBezTo>
                    <a:pt x="43777" y="32372"/>
                    <a:pt x="45678" y="32116"/>
                    <a:pt x="47229" y="31600"/>
                  </a:cubicBezTo>
                  <a:cubicBezTo>
                    <a:pt x="48779" y="31085"/>
                    <a:pt x="49312" y="30554"/>
                    <a:pt x="49645" y="30185"/>
                  </a:cubicBezTo>
                  <a:cubicBezTo>
                    <a:pt x="49947" y="29849"/>
                    <a:pt x="49916" y="29069"/>
                    <a:pt x="49061" y="29069"/>
                  </a:cubicBezTo>
                  <a:cubicBezTo>
                    <a:pt x="48975" y="29069"/>
                    <a:pt x="48881" y="29077"/>
                    <a:pt x="48777" y="29094"/>
                  </a:cubicBezTo>
                  <a:cubicBezTo>
                    <a:pt x="47763" y="29261"/>
                    <a:pt x="46554" y="29910"/>
                    <a:pt x="44572" y="29929"/>
                  </a:cubicBezTo>
                  <a:cubicBezTo>
                    <a:pt x="44518" y="29930"/>
                    <a:pt x="44464" y="29930"/>
                    <a:pt x="44411" y="29930"/>
                  </a:cubicBezTo>
                  <a:cubicBezTo>
                    <a:pt x="43054" y="29930"/>
                    <a:pt x="42115" y="29747"/>
                    <a:pt x="42297" y="29536"/>
                  </a:cubicBezTo>
                  <a:cubicBezTo>
                    <a:pt x="42486" y="29317"/>
                    <a:pt x="43335" y="29369"/>
                    <a:pt x="44445" y="28778"/>
                  </a:cubicBezTo>
                  <a:cubicBezTo>
                    <a:pt x="45506" y="28216"/>
                    <a:pt x="46213" y="27032"/>
                    <a:pt x="45850" y="26461"/>
                  </a:cubicBezTo>
                  <a:cubicBezTo>
                    <a:pt x="45723" y="26262"/>
                    <a:pt x="45635" y="26184"/>
                    <a:pt x="45525" y="26184"/>
                  </a:cubicBezTo>
                  <a:cubicBezTo>
                    <a:pt x="45319" y="26184"/>
                    <a:pt x="45033" y="26455"/>
                    <a:pt x="44265" y="26721"/>
                  </a:cubicBezTo>
                  <a:cubicBezTo>
                    <a:pt x="43083" y="27131"/>
                    <a:pt x="41906" y="27041"/>
                    <a:pt x="40291" y="27749"/>
                  </a:cubicBezTo>
                  <a:cubicBezTo>
                    <a:pt x="38867" y="28372"/>
                    <a:pt x="37918" y="28731"/>
                    <a:pt x="36483" y="28931"/>
                  </a:cubicBezTo>
                  <a:cubicBezTo>
                    <a:pt x="36289" y="28958"/>
                    <a:pt x="36076" y="28972"/>
                    <a:pt x="35844" y="28972"/>
                  </a:cubicBezTo>
                  <a:cubicBezTo>
                    <a:pt x="34358" y="28972"/>
                    <a:pt x="32075" y="28383"/>
                    <a:pt x="28785" y="26738"/>
                  </a:cubicBezTo>
                  <a:cubicBezTo>
                    <a:pt x="24296" y="24495"/>
                    <a:pt x="20531" y="22077"/>
                    <a:pt x="17428" y="18426"/>
                  </a:cubicBezTo>
                  <a:cubicBezTo>
                    <a:pt x="13506" y="13808"/>
                    <a:pt x="9771" y="6041"/>
                    <a:pt x="8441" y="3479"/>
                  </a:cubicBezTo>
                  <a:cubicBezTo>
                    <a:pt x="7148" y="987"/>
                    <a:pt x="5530" y="1"/>
                    <a:pt x="3969"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5"/>
            <p:cNvSpPr/>
            <p:nvPr/>
          </p:nvSpPr>
          <p:spPr>
            <a:xfrm>
              <a:off x="1706950" y="2010750"/>
              <a:ext cx="403700" cy="529300"/>
            </a:xfrm>
            <a:custGeom>
              <a:rect b="b" l="l" r="r" t="t"/>
              <a:pathLst>
                <a:path extrusionOk="0" h="21172" w="16148">
                  <a:moveTo>
                    <a:pt x="4368" y="1"/>
                  </a:moveTo>
                  <a:cubicBezTo>
                    <a:pt x="3685" y="1"/>
                    <a:pt x="3085" y="223"/>
                    <a:pt x="2619" y="451"/>
                  </a:cubicBezTo>
                  <a:cubicBezTo>
                    <a:pt x="1165" y="1164"/>
                    <a:pt x="1" y="2554"/>
                    <a:pt x="1062" y="5782"/>
                  </a:cubicBezTo>
                  <a:cubicBezTo>
                    <a:pt x="2125" y="9010"/>
                    <a:pt x="5929" y="15183"/>
                    <a:pt x="7832" y="17788"/>
                  </a:cubicBezTo>
                  <a:cubicBezTo>
                    <a:pt x="9732" y="20394"/>
                    <a:pt x="10437" y="21171"/>
                    <a:pt x="10437" y="21171"/>
                  </a:cubicBezTo>
                  <a:cubicBezTo>
                    <a:pt x="10437" y="21171"/>
                    <a:pt x="14101" y="20179"/>
                    <a:pt x="16148" y="16820"/>
                  </a:cubicBezTo>
                  <a:cubicBezTo>
                    <a:pt x="16148" y="16820"/>
                    <a:pt x="14909" y="15103"/>
                    <a:pt x="13349" y="12378"/>
                  </a:cubicBezTo>
                  <a:cubicBezTo>
                    <a:pt x="11790" y="9650"/>
                    <a:pt x="9017" y="3473"/>
                    <a:pt x="7256" y="1503"/>
                  </a:cubicBezTo>
                  <a:cubicBezTo>
                    <a:pt x="6230" y="356"/>
                    <a:pt x="5233" y="1"/>
                    <a:pt x="4368"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5"/>
            <p:cNvSpPr/>
            <p:nvPr/>
          </p:nvSpPr>
          <p:spPr>
            <a:xfrm>
              <a:off x="1947625" y="2405350"/>
              <a:ext cx="207125" cy="198725"/>
            </a:xfrm>
            <a:custGeom>
              <a:rect b="b" l="l" r="r" t="t"/>
              <a:pathLst>
                <a:path extrusionOk="0" h="7949" w="8285">
                  <a:moveTo>
                    <a:pt x="6111" y="0"/>
                  </a:moveTo>
                  <a:cubicBezTo>
                    <a:pt x="5970" y="0"/>
                    <a:pt x="5870" y="84"/>
                    <a:pt x="5870" y="84"/>
                  </a:cubicBezTo>
                  <a:lnTo>
                    <a:pt x="6154" y="505"/>
                  </a:lnTo>
                  <a:cubicBezTo>
                    <a:pt x="6154" y="505"/>
                    <a:pt x="5733" y="1908"/>
                    <a:pt x="4105" y="3375"/>
                  </a:cubicBezTo>
                  <a:cubicBezTo>
                    <a:pt x="2479" y="4839"/>
                    <a:pt x="662" y="5202"/>
                    <a:pt x="662" y="5202"/>
                  </a:cubicBezTo>
                  <a:lnTo>
                    <a:pt x="219" y="4670"/>
                  </a:lnTo>
                  <a:cubicBezTo>
                    <a:pt x="219" y="4670"/>
                    <a:pt x="0" y="5078"/>
                    <a:pt x="193" y="5329"/>
                  </a:cubicBezTo>
                  <a:cubicBezTo>
                    <a:pt x="387" y="5582"/>
                    <a:pt x="1890" y="7490"/>
                    <a:pt x="2300" y="7859"/>
                  </a:cubicBezTo>
                  <a:cubicBezTo>
                    <a:pt x="2367" y="7920"/>
                    <a:pt x="2474" y="7949"/>
                    <a:pt x="2612" y="7949"/>
                  </a:cubicBezTo>
                  <a:cubicBezTo>
                    <a:pt x="3322" y="7949"/>
                    <a:pt x="4874" y="7182"/>
                    <a:pt x="6231" y="5980"/>
                  </a:cubicBezTo>
                  <a:cubicBezTo>
                    <a:pt x="7853" y="4543"/>
                    <a:pt x="8284" y="2799"/>
                    <a:pt x="7975" y="2359"/>
                  </a:cubicBezTo>
                  <a:cubicBezTo>
                    <a:pt x="7668" y="1918"/>
                    <a:pt x="6815" y="713"/>
                    <a:pt x="6508" y="260"/>
                  </a:cubicBezTo>
                  <a:cubicBezTo>
                    <a:pt x="6370" y="56"/>
                    <a:pt x="6227" y="0"/>
                    <a:pt x="6111" y="0"/>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7" name="Google Shape;1037;p45"/>
          <p:cNvPicPr preferRelativeResize="0"/>
          <p:nvPr/>
        </p:nvPicPr>
        <p:blipFill rotWithShape="1">
          <a:blip r:embed="rId3">
            <a:alphaModFix/>
          </a:blip>
          <a:srcRect b="27568" l="24291" r="36929" t="39091"/>
          <a:stretch/>
        </p:blipFill>
        <p:spPr>
          <a:xfrm>
            <a:off x="5333750" y="492225"/>
            <a:ext cx="5029425" cy="4323701"/>
          </a:xfrm>
          <a:prstGeom prst="rect">
            <a:avLst/>
          </a:prstGeom>
          <a:noFill/>
          <a:ln>
            <a:noFill/>
          </a:ln>
        </p:spPr>
      </p:pic>
      <p:sp>
        <p:nvSpPr>
          <p:cNvPr id="1038" name="Google Shape;1038;p45"/>
          <p:cNvSpPr/>
          <p:nvPr/>
        </p:nvSpPr>
        <p:spPr>
          <a:xfrm>
            <a:off x="1017350" y="1195775"/>
            <a:ext cx="6930600" cy="3138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700">
              <a:solidFill>
                <a:srgbClr val="FFFFFF"/>
              </a:solidFill>
              <a:latin typeface="Raleway"/>
              <a:ea typeface="Raleway"/>
              <a:cs typeface="Raleway"/>
              <a:sym typeface="Raleway"/>
            </a:endParaRPr>
          </a:p>
        </p:txBody>
      </p:sp>
      <p:sp>
        <p:nvSpPr>
          <p:cNvPr id="1039" name="Google Shape;1039;p45"/>
          <p:cNvSpPr txBox="1"/>
          <p:nvPr/>
        </p:nvSpPr>
        <p:spPr>
          <a:xfrm>
            <a:off x="1102125" y="1303175"/>
            <a:ext cx="6770400" cy="2888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lt2"/>
                </a:solidFill>
                <a:latin typeface="Raleway"/>
                <a:ea typeface="Raleway"/>
                <a:cs typeface="Raleway"/>
                <a:sym typeface="Raleway"/>
              </a:rPr>
              <a:t>“...Understanding the relationship between people and their </a:t>
            </a:r>
            <a:r>
              <a:rPr b="1" lang="en" sz="1800">
                <a:solidFill>
                  <a:schemeClr val="accent6"/>
                </a:solidFill>
                <a:latin typeface="Raleway"/>
                <a:ea typeface="Raleway"/>
                <a:cs typeface="Raleway"/>
                <a:sym typeface="Raleway"/>
              </a:rPr>
              <a:t>environments</a:t>
            </a:r>
            <a:r>
              <a:rPr lang="en" sz="1800">
                <a:solidFill>
                  <a:schemeClr val="accent6"/>
                </a:solidFill>
                <a:latin typeface="Raleway"/>
                <a:ea typeface="Raleway"/>
                <a:cs typeface="Raleway"/>
                <a:sym typeface="Raleway"/>
              </a:rPr>
              <a:t> </a:t>
            </a:r>
            <a:r>
              <a:rPr lang="en" sz="1800">
                <a:solidFill>
                  <a:schemeClr val="lt2"/>
                </a:solidFill>
                <a:latin typeface="Raleway"/>
                <a:ea typeface="Raleway"/>
                <a:cs typeface="Raleway"/>
                <a:sym typeface="Raleway"/>
              </a:rPr>
              <a:t>will facilitate my goal of providing services to people because I will learn to </a:t>
            </a:r>
            <a:r>
              <a:rPr b="1" lang="en" sz="1800">
                <a:solidFill>
                  <a:schemeClr val="accent6"/>
                </a:solidFill>
                <a:latin typeface="Raleway"/>
                <a:ea typeface="Raleway"/>
                <a:cs typeface="Raleway"/>
                <a:sym typeface="Raleway"/>
              </a:rPr>
              <a:t>identify</a:t>
            </a:r>
            <a:r>
              <a:rPr b="1" lang="en" sz="1800">
                <a:solidFill>
                  <a:schemeClr val="accent1"/>
                </a:solidFill>
                <a:latin typeface="Raleway"/>
                <a:ea typeface="Raleway"/>
                <a:cs typeface="Raleway"/>
                <a:sym typeface="Raleway"/>
              </a:rPr>
              <a:t> </a:t>
            </a:r>
            <a:r>
              <a:rPr b="1" lang="en" sz="1800">
                <a:solidFill>
                  <a:schemeClr val="accent6"/>
                </a:solidFill>
                <a:latin typeface="Raleway"/>
                <a:ea typeface="Raleway"/>
                <a:cs typeface="Raleway"/>
                <a:sym typeface="Raleway"/>
              </a:rPr>
              <a:t>factors of their lives</a:t>
            </a:r>
            <a:r>
              <a:rPr lang="en" sz="1800">
                <a:solidFill>
                  <a:schemeClr val="lt2"/>
                </a:solidFill>
                <a:latin typeface="Raleway"/>
                <a:ea typeface="Raleway"/>
                <a:cs typeface="Raleway"/>
                <a:sym typeface="Raleway"/>
              </a:rPr>
              <a:t> inclining them to certain decisions. </a:t>
            </a:r>
            <a:r>
              <a:rPr b="1" lang="en" sz="1800">
                <a:solidFill>
                  <a:schemeClr val="accent6"/>
                </a:solidFill>
                <a:latin typeface="Raleway"/>
                <a:ea typeface="Raleway"/>
                <a:cs typeface="Raleway"/>
                <a:sym typeface="Raleway"/>
              </a:rPr>
              <a:t>Studying human ecology</a:t>
            </a:r>
            <a:r>
              <a:rPr lang="en" sz="1800">
                <a:solidFill>
                  <a:schemeClr val="lt2"/>
                </a:solidFill>
                <a:latin typeface="Raleway"/>
                <a:ea typeface="Raleway"/>
                <a:cs typeface="Raleway"/>
                <a:sym typeface="Raleway"/>
              </a:rPr>
              <a:t> will satisfy my uncertainties. With this developed understanding, I can respond to my unanswered questions. My family preserves our roots because it brings culture in our lives and provides a sense of identity and connection to our ancestors…”</a:t>
            </a:r>
            <a:endParaRPr sz="22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46"/>
          <p:cNvSpPr txBox="1"/>
          <p:nvPr>
            <p:ph type="title"/>
          </p:nvPr>
        </p:nvSpPr>
        <p:spPr>
          <a:xfrm>
            <a:off x="389925" y="419075"/>
            <a:ext cx="8194800" cy="77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rPr>
              <a:t>HOW WILL YOU EXPLORE YOUR COMMUNITY: EXAMPLE</a:t>
            </a:r>
            <a:endParaRPr sz="2500">
              <a:solidFill>
                <a:schemeClr val="accent1"/>
              </a:solidFill>
            </a:endParaRPr>
          </a:p>
        </p:txBody>
      </p:sp>
      <p:grpSp>
        <p:nvGrpSpPr>
          <p:cNvPr id="1045" name="Google Shape;1045;p46"/>
          <p:cNvGrpSpPr/>
          <p:nvPr/>
        </p:nvGrpSpPr>
        <p:grpSpPr>
          <a:xfrm>
            <a:off x="2553716" y="-3554714"/>
            <a:ext cx="4667200" cy="3272552"/>
            <a:chOff x="232575" y="344850"/>
            <a:chExt cx="7164875" cy="5023875"/>
          </a:xfrm>
        </p:grpSpPr>
        <p:sp>
          <p:nvSpPr>
            <p:cNvPr id="1046" name="Google Shape;1046;p46"/>
            <p:cNvSpPr/>
            <p:nvPr/>
          </p:nvSpPr>
          <p:spPr>
            <a:xfrm>
              <a:off x="316625" y="3546750"/>
              <a:ext cx="2930225" cy="1821975"/>
            </a:xfrm>
            <a:custGeom>
              <a:rect b="b" l="l" r="r" t="t"/>
              <a:pathLst>
                <a:path extrusionOk="0" h="72879" w="117209">
                  <a:moveTo>
                    <a:pt x="0" y="0"/>
                  </a:moveTo>
                  <a:lnTo>
                    <a:pt x="0" y="5207"/>
                  </a:lnTo>
                  <a:lnTo>
                    <a:pt x="117209" y="72878"/>
                  </a:lnTo>
                  <a:lnTo>
                    <a:pt x="117209" y="67672"/>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6"/>
            <p:cNvSpPr/>
            <p:nvPr/>
          </p:nvSpPr>
          <p:spPr>
            <a:xfrm>
              <a:off x="3246825" y="2896125"/>
              <a:ext cx="4057250" cy="2472600"/>
            </a:xfrm>
            <a:custGeom>
              <a:rect b="b" l="l" r="r" t="t"/>
              <a:pathLst>
                <a:path extrusionOk="0" h="98904" w="162290">
                  <a:moveTo>
                    <a:pt x="162290" y="0"/>
                  </a:moveTo>
                  <a:lnTo>
                    <a:pt x="1" y="93697"/>
                  </a:lnTo>
                  <a:lnTo>
                    <a:pt x="1" y="98903"/>
                  </a:lnTo>
                  <a:lnTo>
                    <a:pt x="162290" y="5217"/>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6"/>
            <p:cNvSpPr/>
            <p:nvPr/>
          </p:nvSpPr>
          <p:spPr>
            <a:xfrm>
              <a:off x="232575" y="2812775"/>
              <a:ext cx="7164875" cy="2439475"/>
            </a:xfrm>
            <a:custGeom>
              <a:rect b="b" l="l" r="r" t="t"/>
              <a:pathLst>
                <a:path extrusionOk="0" h="97579" w="286595">
                  <a:moveTo>
                    <a:pt x="282866" y="1"/>
                  </a:moveTo>
                  <a:lnTo>
                    <a:pt x="272101" y="1000"/>
                  </a:lnTo>
                  <a:lnTo>
                    <a:pt x="23749" y="24106"/>
                  </a:lnTo>
                  <a:lnTo>
                    <a:pt x="21773" y="24306"/>
                  </a:lnTo>
                  <a:lnTo>
                    <a:pt x="11142" y="25281"/>
                  </a:lnTo>
                  <a:lnTo>
                    <a:pt x="3639" y="25992"/>
                  </a:lnTo>
                  <a:lnTo>
                    <a:pt x="3351" y="26013"/>
                  </a:lnTo>
                  <a:cubicBezTo>
                    <a:pt x="3351" y="26013"/>
                    <a:pt x="2774" y="26370"/>
                    <a:pt x="1953" y="26879"/>
                  </a:cubicBezTo>
                  <a:cubicBezTo>
                    <a:pt x="1708" y="27036"/>
                    <a:pt x="1466" y="27190"/>
                    <a:pt x="1199" y="27368"/>
                  </a:cubicBezTo>
                  <a:cubicBezTo>
                    <a:pt x="1" y="28101"/>
                    <a:pt x="755" y="29720"/>
                    <a:pt x="2885" y="30942"/>
                  </a:cubicBezTo>
                  <a:lnTo>
                    <a:pt x="4571" y="31918"/>
                  </a:lnTo>
                  <a:lnTo>
                    <a:pt x="8901" y="34405"/>
                  </a:lnTo>
                  <a:lnTo>
                    <a:pt x="17669" y="39465"/>
                  </a:lnTo>
                  <a:lnTo>
                    <a:pt x="20332" y="41018"/>
                  </a:lnTo>
                  <a:lnTo>
                    <a:pt x="116730" y="96663"/>
                  </a:lnTo>
                  <a:cubicBezTo>
                    <a:pt x="117795" y="97273"/>
                    <a:pt x="119187" y="97578"/>
                    <a:pt x="120577" y="97578"/>
                  </a:cubicBezTo>
                  <a:cubicBezTo>
                    <a:pt x="121967" y="97578"/>
                    <a:pt x="123354" y="97273"/>
                    <a:pt x="124409" y="96663"/>
                  </a:cubicBezTo>
                  <a:lnTo>
                    <a:pt x="283820" y="4640"/>
                  </a:lnTo>
                  <a:cubicBezTo>
                    <a:pt x="285951" y="3418"/>
                    <a:pt x="286595" y="1865"/>
                    <a:pt x="285263" y="1199"/>
                  </a:cubicBezTo>
                  <a:lnTo>
                    <a:pt x="282866" y="1"/>
                  </a:lnTo>
                  <a:close/>
                </a:path>
              </a:pathLst>
            </a:custGeom>
            <a:solidFill>
              <a:srgbClr val="FF6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6"/>
            <p:cNvSpPr/>
            <p:nvPr/>
          </p:nvSpPr>
          <p:spPr>
            <a:xfrm>
              <a:off x="316625" y="990425"/>
              <a:ext cx="6987450" cy="4034250"/>
            </a:xfrm>
            <a:custGeom>
              <a:rect b="b" l="l" r="r" t="t"/>
              <a:pathLst>
                <a:path extrusionOk="0" h="161370" w="279498">
                  <a:moveTo>
                    <a:pt x="162289" y="0"/>
                  </a:moveTo>
                  <a:lnTo>
                    <a:pt x="0" y="93699"/>
                  </a:lnTo>
                  <a:lnTo>
                    <a:pt x="117209" y="161370"/>
                  </a:lnTo>
                  <a:lnTo>
                    <a:pt x="279498" y="67671"/>
                  </a:lnTo>
                  <a:lnTo>
                    <a:pt x="162289" y="0"/>
                  </a:ln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6"/>
            <p:cNvSpPr/>
            <p:nvPr/>
          </p:nvSpPr>
          <p:spPr>
            <a:xfrm>
              <a:off x="4251150" y="1186275"/>
              <a:ext cx="245300" cy="128900"/>
            </a:xfrm>
            <a:custGeom>
              <a:rect b="b" l="l" r="r" t="t"/>
              <a:pathLst>
                <a:path extrusionOk="0" h="5156" w="9812">
                  <a:moveTo>
                    <a:pt x="4902" y="1"/>
                  </a:moveTo>
                  <a:cubicBezTo>
                    <a:pt x="4688" y="1"/>
                    <a:pt x="4474" y="10"/>
                    <a:pt x="4262" y="27"/>
                  </a:cubicBezTo>
                  <a:cubicBezTo>
                    <a:pt x="3529" y="70"/>
                    <a:pt x="2818" y="248"/>
                    <a:pt x="2219" y="536"/>
                  </a:cubicBezTo>
                  <a:cubicBezTo>
                    <a:pt x="2060" y="601"/>
                    <a:pt x="1906" y="676"/>
                    <a:pt x="1753" y="760"/>
                  </a:cubicBezTo>
                  <a:cubicBezTo>
                    <a:pt x="0" y="1758"/>
                    <a:pt x="22" y="3399"/>
                    <a:pt x="1753" y="4398"/>
                  </a:cubicBezTo>
                  <a:cubicBezTo>
                    <a:pt x="2648" y="4909"/>
                    <a:pt x="3809" y="5155"/>
                    <a:pt x="4961" y="5155"/>
                  </a:cubicBezTo>
                  <a:cubicBezTo>
                    <a:pt x="5009" y="5155"/>
                    <a:pt x="5058" y="5155"/>
                    <a:pt x="5106" y="5154"/>
                  </a:cubicBezTo>
                  <a:cubicBezTo>
                    <a:pt x="5776" y="5135"/>
                    <a:pt x="6442" y="5023"/>
                    <a:pt x="7080" y="4821"/>
                  </a:cubicBezTo>
                  <a:cubicBezTo>
                    <a:pt x="7436" y="4709"/>
                    <a:pt x="7769" y="4576"/>
                    <a:pt x="8057" y="4398"/>
                  </a:cubicBezTo>
                  <a:cubicBezTo>
                    <a:pt x="9812" y="3399"/>
                    <a:pt x="9812" y="1758"/>
                    <a:pt x="8057" y="760"/>
                  </a:cubicBezTo>
                  <a:cubicBezTo>
                    <a:pt x="7197" y="254"/>
                    <a:pt x="6052" y="1"/>
                    <a:pt x="4902"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6"/>
            <p:cNvSpPr/>
            <p:nvPr/>
          </p:nvSpPr>
          <p:spPr>
            <a:xfrm>
              <a:off x="3736200" y="1483700"/>
              <a:ext cx="244725" cy="129425"/>
            </a:xfrm>
            <a:custGeom>
              <a:rect b="b" l="l" r="r" t="t"/>
              <a:pathLst>
                <a:path extrusionOk="0" h="5177" w="9789">
                  <a:moveTo>
                    <a:pt x="4880" y="1"/>
                  </a:moveTo>
                  <a:cubicBezTo>
                    <a:pt x="4666" y="1"/>
                    <a:pt x="4453" y="9"/>
                    <a:pt x="4241" y="27"/>
                  </a:cubicBezTo>
                  <a:cubicBezTo>
                    <a:pt x="3530" y="70"/>
                    <a:pt x="2821" y="248"/>
                    <a:pt x="2222" y="536"/>
                  </a:cubicBezTo>
                  <a:cubicBezTo>
                    <a:pt x="2061" y="603"/>
                    <a:pt x="1906" y="676"/>
                    <a:pt x="1756" y="759"/>
                  </a:cubicBezTo>
                  <a:cubicBezTo>
                    <a:pt x="1" y="1758"/>
                    <a:pt x="1" y="3399"/>
                    <a:pt x="1756" y="4398"/>
                  </a:cubicBezTo>
                  <a:cubicBezTo>
                    <a:pt x="2653" y="4911"/>
                    <a:pt x="3797" y="5176"/>
                    <a:pt x="4950" y="5176"/>
                  </a:cubicBezTo>
                  <a:cubicBezTo>
                    <a:pt x="4995" y="5176"/>
                    <a:pt x="5040" y="5176"/>
                    <a:pt x="5085" y="5175"/>
                  </a:cubicBezTo>
                  <a:cubicBezTo>
                    <a:pt x="5772" y="5154"/>
                    <a:pt x="6438" y="5042"/>
                    <a:pt x="7037" y="4842"/>
                  </a:cubicBezTo>
                  <a:cubicBezTo>
                    <a:pt x="7394" y="4735"/>
                    <a:pt x="7735" y="4587"/>
                    <a:pt x="8057" y="4398"/>
                  </a:cubicBezTo>
                  <a:cubicBezTo>
                    <a:pt x="9789" y="3399"/>
                    <a:pt x="9789" y="1758"/>
                    <a:pt x="8057" y="759"/>
                  </a:cubicBezTo>
                  <a:cubicBezTo>
                    <a:pt x="7179" y="254"/>
                    <a:pt x="6030" y="1"/>
                    <a:pt x="4880"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6"/>
            <p:cNvSpPr/>
            <p:nvPr/>
          </p:nvSpPr>
          <p:spPr>
            <a:xfrm>
              <a:off x="3221275" y="1780875"/>
              <a:ext cx="244700" cy="129675"/>
            </a:xfrm>
            <a:custGeom>
              <a:rect b="b" l="l" r="r" t="t"/>
              <a:pathLst>
                <a:path extrusionOk="0" h="5187" w="9788">
                  <a:moveTo>
                    <a:pt x="4921" y="1"/>
                  </a:moveTo>
                  <a:cubicBezTo>
                    <a:pt x="4678" y="1"/>
                    <a:pt x="4435" y="13"/>
                    <a:pt x="4195" y="37"/>
                  </a:cubicBezTo>
                  <a:cubicBezTo>
                    <a:pt x="3484" y="103"/>
                    <a:pt x="2818" y="258"/>
                    <a:pt x="2219" y="546"/>
                  </a:cubicBezTo>
                  <a:cubicBezTo>
                    <a:pt x="2041" y="591"/>
                    <a:pt x="1886" y="679"/>
                    <a:pt x="1731" y="769"/>
                  </a:cubicBezTo>
                  <a:cubicBezTo>
                    <a:pt x="0" y="1768"/>
                    <a:pt x="0" y="3411"/>
                    <a:pt x="1731" y="4410"/>
                  </a:cubicBezTo>
                  <a:cubicBezTo>
                    <a:pt x="2603" y="4921"/>
                    <a:pt x="3763" y="5186"/>
                    <a:pt x="4893" y="5186"/>
                  </a:cubicBezTo>
                  <a:cubicBezTo>
                    <a:pt x="4941" y="5186"/>
                    <a:pt x="4989" y="5186"/>
                    <a:pt x="5037" y="5185"/>
                  </a:cubicBezTo>
                  <a:cubicBezTo>
                    <a:pt x="5726" y="5164"/>
                    <a:pt x="6414" y="5052"/>
                    <a:pt x="7013" y="4852"/>
                  </a:cubicBezTo>
                  <a:cubicBezTo>
                    <a:pt x="7376" y="4745"/>
                    <a:pt x="7728" y="4597"/>
                    <a:pt x="8057" y="4410"/>
                  </a:cubicBezTo>
                  <a:cubicBezTo>
                    <a:pt x="9788" y="3411"/>
                    <a:pt x="9788" y="1768"/>
                    <a:pt x="8033" y="769"/>
                  </a:cubicBezTo>
                  <a:cubicBezTo>
                    <a:pt x="7176" y="258"/>
                    <a:pt x="6047" y="1"/>
                    <a:pt x="4921"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6"/>
            <p:cNvSpPr/>
            <p:nvPr/>
          </p:nvSpPr>
          <p:spPr>
            <a:xfrm>
              <a:off x="2705750" y="2078900"/>
              <a:ext cx="244750" cy="129100"/>
            </a:xfrm>
            <a:custGeom>
              <a:rect b="b" l="l" r="r" t="t"/>
              <a:pathLst>
                <a:path extrusionOk="0" h="5164" w="9790">
                  <a:moveTo>
                    <a:pt x="4948" y="0"/>
                  </a:moveTo>
                  <a:cubicBezTo>
                    <a:pt x="4704" y="0"/>
                    <a:pt x="4460" y="12"/>
                    <a:pt x="4218" y="36"/>
                  </a:cubicBezTo>
                  <a:cubicBezTo>
                    <a:pt x="3508" y="79"/>
                    <a:pt x="2818" y="236"/>
                    <a:pt x="2219" y="524"/>
                  </a:cubicBezTo>
                  <a:cubicBezTo>
                    <a:pt x="2060" y="588"/>
                    <a:pt x="1905" y="663"/>
                    <a:pt x="1753" y="747"/>
                  </a:cubicBezTo>
                  <a:cubicBezTo>
                    <a:pt x="0" y="1746"/>
                    <a:pt x="0" y="3387"/>
                    <a:pt x="1753" y="4385"/>
                  </a:cubicBezTo>
                  <a:cubicBezTo>
                    <a:pt x="2663" y="4918"/>
                    <a:pt x="3840" y="5163"/>
                    <a:pt x="5017" y="5163"/>
                  </a:cubicBezTo>
                  <a:cubicBezTo>
                    <a:pt x="5030" y="5163"/>
                    <a:pt x="5042" y="5163"/>
                    <a:pt x="5054" y="5163"/>
                  </a:cubicBezTo>
                  <a:cubicBezTo>
                    <a:pt x="5714" y="5163"/>
                    <a:pt x="6369" y="5049"/>
                    <a:pt x="6993" y="4830"/>
                  </a:cubicBezTo>
                  <a:cubicBezTo>
                    <a:pt x="7369" y="4742"/>
                    <a:pt x="7730" y="4592"/>
                    <a:pt x="8059" y="4385"/>
                  </a:cubicBezTo>
                  <a:cubicBezTo>
                    <a:pt x="9790" y="3387"/>
                    <a:pt x="9790" y="1744"/>
                    <a:pt x="8057" y="747"/>
                  </a:cubicBezTo>
                  <a:cubicBezTo>
                    <a:pt x="7201" y="255"/>
                    <a:pt x="6073" y="0"/>
                    <a:pt x="4948"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6"/>
            <p:cNvSpPr/>
            <p:nvPr/>
          </p:nvSpPr>
          <p:spPr>
            <a:xfrm>
              <a:off x="2190800" y="2376275"/>
              <a:ext cx="244775" cy="129125"/>
            </a:xfrm>
            <a:custGeom>
              <a:rect b="b" l="l" r="r" t="t"/>
              <a:pathLst>
                <a:path extrusionOk="0" h="5165" w="9791">
                  <a:moveTo>
                    <a:pt x="4920" y="0"/>
                  </a:moveTo>
                  <a:cubicBezTo>
                    <a:pt x="4677" y="0"/>
                    <a:pt x="4435" y="12"/>
                    <a:pt x="4195" y="36"/>
                  </a:cubicBezTo>
                  <a:cubicBezTo>
                    <a:pt x="3486" y="81"/>
                    <a:pt x="2797" y="235"/>
                    <a:pt x="2198" y="525"/>
                  </a:cubicBezTo>
                  <a:cubicBezTo>
                    <a:pt x="2039" y="590"/>
                    <a:pt x="1882" y="663"/>
                    <a:pt x="1732" y="747"/>
                  </a:cubicBezTo>
                  <a:cubicBezTo>
                    <a:pt x="1" y="1745"/>
                    <a:pt x="1" y="3388"/>
                    <a:pt x="1732" y="4387"/>
                  </a:cubicBezTo>
                  <a:cubicBezTo>
                    <a:pt x="2621" y="4898"/>
                    <a:pt x="3796" y="5165"/>
                    <a:pt x="4973" y="5165"/>
                  </a:cubicBezTo>
                  <a:cubicBezTo>
                    <a:pt x="5643" y="5163"/>
                    <a:pt x="6309" y="5059"/>
                    <a:pt x="6949" y="4853"/>
                  </a:cubicBezTo>
                  <a:cubicBezTo>
                    <a:pt x="7337" y="4748"/>
                    <a:pt x="7711" y="4591"/>
                    <a:pt x="8057" y="4387"/>
                  </a:cubicBezTo>
                  <a:cubicBezTo>
                    <a:pt x="9790" y="3388"/>
                    <a:pt x="9790" y="1745"/>
                    <a:pt x="8036" y="747"/>
                  </a:cubicBezTo>
                  <a:cubicBezTo>
                    <a:pt x="7177" y="254"/>
                    <a:pt x="6047" y="0"/>
                    <a:pt x="492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6"/>
            <p:cNvSpPr/>
            <p:nvPr/>
          </p:nvSpPr>
          <p:spPr>
            <a:xfrm>
              <a:off x="1675275" y="2673725"/>
              <a:ext cx="244775" cy="129100"/>
            </a:xfrm>
            <a:custGeom>
              <a:rect b="b" l="l" r="r" t="t"/>
              <a:pathLst>
                <a:path extrusionOk="0" h="5164" w="9791">
                  <a:moveTo>
                    <a:pt x="4930" y="0"/>
                  </a:moveTo>
                  <a:cubicBezTo>
                    <a:pt x="4684" y="0"/>
                    <a:pt x="4439" y="12"/>
                    <a:pt x="4197" y="37"/>
                  </a:cubicBezTo>
                  <a:cubicBezTo>
                    <a:pt x="3465" y="80"/>
                    <a:pt x="2775" y="258"/>
                    <a:pt x="2176" y="546"/>
                  </a:cubicBezTo>
                  <a:cubicBezTo>
                    <a:pt x="2026" y="591"/>
                    <a:pt x="1884" y="657"/>
                    <a:pt x="1755" y="745"/>
                  </a:cubicBezTo>
                  <a:cubicBezTo>
                    <a:pt x="0" y="1744"/>
                    <a:pt x="0" y="3387"/>
                    <a:pt x="1755" y="4386"/>
                  </a:cubicBezTo>
                  <a:cubicBezTo>
                    <a:pt x="2642" y="4897"/>
                    <a:pt x="3798" y="5163"/>
                    <a:pt x="4951" y="5163"/>
                  </a:cubicBezTo>
                  <a:cubicBezTo>
                    <a:pt x="5621" y="5163"/>
                    <a:pt x="6289" y="5058"/>
                    <a:pt x="6927" y="4852"/>
                  </a:cubicBezTo>
                  <a:cubicBezTo>
                    <a:pt x="7324" y="4751"/>
                    <a:pt x="7705" y="4594"/>
                    <a:pt x="8059" y="4386"/>
                  </a:cubicBezTo>
                  <a:cubicBezTo>
                    <a:pt x="9790" y="3387"/>
                    <a:pt x="9790" y="1744"/>
                    <a:pt x="8059" y="748"/>
                  </a:cubicBezTo>
                  <a:cubicBezTo>
                    <a:pt x="7184" y="254"/>
                    <a:pt x="6055" y="0"/>
                    <a:pt x="4930"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6"/>
            <p:cNvSpPr/>
            <p:nvPr/>
          </p:nvSpPr>
          <p:spPr>
            <a:xfrm>
              <a:off x="1160375" y="2971150"/>
              <a:ext cx="244725" cy="129100"/>
            </a:xfrm>
            <a:custGeom>
              <a:rect b="b" l="l" r="r" t="t"/>
              <a:pathLst>
                <a:path extrusionOk="0" h="5164" w="9789">
                  <a:moveTo>
                    <a:pt x="4912" y="0"/>
                  </a:moveTo>
                  <a:cubicBezTo>
                    <a:pt x="4665" y="0"/>
                    <a:pt x="4417" y="12"/>
                    <a:pt x="4172" y="36"/>
                  </a:cubicBezTo>
                  <a:cubicBezTo>
                    <a:pt x="3480" y="77"/>
                    <a:pt x="2802" y="249"/>
                    <a:pt x="2175" y="545"/>
                  </a:cubicBezTo>
                  <a:cubicBezTo>
                    <a:pt x="2018" y="591"/>
                    <a:pt x="1867" y="657"/>
                    <a:pt x="1732" y="745"/>
                  </a:cubicBezTo>
                  <a:cubicBezTo>
                    <a:pt x="1" y="1744"/>
                    <a:pt x="1" y="3387"/>
                    <a:pt x="1754" y="4386"/>
                  </a:cubicBezTo>
                  <a:cubicBezTo>
                    <a:pt x="2619" y="4897"/>
                    <a:pt x="3751" y="5163"/>
                    <a:pt x="4904" y="5163"/>
                  </a:cubicBezTo>
                  <a:lnTo>
                    <a:pt x="4928" y="5163"/>
                  </a:lnTo>
                  <a:cubicBezTo>
                    <a:pt x="5594" y="5163"/>
                    <a:pt x="6281" y="5073"/>
                    <a:pt x="6880" y="4873"/>
                  </a:cubicBezTo>
                  <a:cubicBezTo>
                    <a:pt x="7291" y="4762"/>
                    <a:pt x="7686" y="4598"/>
                    <a:pt x="8057" y="4386"/>
                  </a:cubicBezTo>
                  <a:cubicBezTo>
                    <a:pt x="9789" y="3387"/>
                    <a:pt x="9789" y="1746"/>
                    <a:pt x="8036" y="747"/>
                  </a:cubicBezTo>
                  <a:cubicBezTo>
                    <a:pt x="7178" y="255"/>
                    <a:pt x="6050" y="0"/>
                    <a:pt x="4912" y="0"/>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6"/>
            <p:cNvSpPr/>
            <p:nvPr/>
          </p:nvSpPr>
          <p:spPr>
            <a:xfrm>
              <a:off x="644850" y="3268575"/>
              <a:ext cx="244725" cy="129100"/>
            </a:xfrm>
            <a:custGeom>
              <a:rect b="b" l="l" r="r" t="t"/>
              <a:pathLst>
                <a:path extrusionOk="0" h="5164" w="9789">
                  <a:moveTo>
                    <a:pt x="4887" y="1"/>
                  </a:moveTo>
                  <a:cubicBezTo>
                    <a:pt x="4641" y="1"/>
                    <a:pt x="4394" y="13"/>
                    <a:pt x="4150" y="36"/>
                  </a:cubicBezTo>
                  <a:cubicBezTo>
                    <a:pt x="3442" y="103"/>
                    <a:pt x="2752" y="257"/>
                    <a:pt x="2176" y="547"/>
                  </a:cubicBezTo>
                  <a:cubicBezTo>
                    <a:pt x="2026" y="590"/>
                    <a:pt x="1882" y="657"/>
                    <a:pt x="1753" y="747"/>
                  </a:cubicBezTo>
                  <a:cubicBezTo>
                    <a:pt x="1" y="1746"/>
                    <a:pt x="1" y="3387"/>
                    <a:pt x="1753" y="4385"/>
                  </a:cubicBezTo>
                  <a:cubicBezTo>
                    <a:pt x="2619" y="4897"/>
                    <a:pt x="3774" y="5163"/>
                    <a:pt x="4885" y="5163"/>
                  </a:cubicBezTo>
                  <a:cubicBezTo>
                    <a:pt x="4900" y="5163"/>
                    <a:pt x="4915" y="5163"/>
                    <a:pt x="4930" y="5163"/>
                  </a:cubicBezTo>
                  <a:cubicBezTo>
                    <a:pt x="5581" y="5163"/>
                    <a:pt x="6231" y="5073"/>
                    <a:pt x="6859" y="4897"/>
                  </a:cubicBezTo>
                  <a:cubicBezTo>
                    <a:pt x="7278" y="4789"/>
                    <a:pt x="7681" y="4624"/>
                    <a:pt x="8057" y="4409"/>
                  </a:cubicBezTo>
                  <a:cubicBezTo>
                    <a:pt x="9788" y="3387"/>
                    <a:pt x="9788" y="1767"/>
                    <a:pt x="8057" y="747"/>
                  </a:cubicBezTo>
                  <a:cubicBezTo>
                    <a:pt x="7181" y="254"/>
                    <a:pt x="6033" y="1"/>
                    <a:pt x="4887" y="1"/>
                  </a:cubicBezTo>
                  <a:close/>
                </a:path>
              </a:pathLst>
            </a:custGeom>
            <a:solidFill>
              <a:srgbClr val="4C6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6"/>
            <p:cNvSpPr/>
            <p:nvPr/>
          </p:nvSpPr>
          <p:spPr>
            <a:xfrm>
              <a:off x="316350" y="3332725"/>
              <a:ext cx="2930450" cy="1822275"/>
            </a:xfrm>
            <a:custGeom>
              <a:rect b="b" l="l" r="r" t="t"/>
              <a:pathLst>
                <a:path extrusionOk="0" h="72891" w="117218">
                  <a:moveTo>
                    <a:pt x="0" y="0"/>
                  </a:moveTo>
                  <a:lnTo>
                    <a:pt x="0" y="5215"/>
                  </a:lnTo>
                  <a:lnTo>
                    <a:pt x="378" y="5439"/>
                  </a:lnTo>
                  <a:lnTo>
                    <a:pt x="19021" y="16203"/>
                  </a:lnTo>
                  <a:lnTo>
                    <a:pt x="20665" y="17157"/>
                  </a:lnTo>
                  <a:lnTo>
                    <a:pt x="117218" y="72891"/>
                  </a:lnTo>
                  <a:lnTo>
                    <a:pt x="117218" y="67676"/>
                  </a:lnTo>
                  <a:lnTo>
                    <a:pt x="21996" y="12696"/>
                  </a:lnTo>
                  <a:lnTo>
                    <a:pt x="20155" y="11631"/>
                  </a:lnTo>
                  <a:lnTo>
                    <a:pt x="7791" y="4483"/>
                  </a:lnTo>
                  <a:lnTo>
                    <a:pt x="0" y="0"/>
                  </a:lnTo>
                  <a:close/>
                </a:path>
              </a:pathLst>
            </a:custGeom>
            <a:solidFill>
              <a:srgbClr val="DAE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6"/>
            <p:cNvSpPr/>
            <p:nvPr/>
          </p:nvSpPr>
          <p:spPr>
            <a:xfrm>
              <a:off x="3246825" y="2682200"/>
              <a:ext cx="4057250" cy="2472600"/>
            </a:xfrm>
            <a:custGeom>
              <a:rect b="b" l="l" r="r" t="t"/>
              <a:pathLst>
                <a:path extrusionOk="0" h="98904" w="162290">
                  <a:moveTo>
                    <a:pt x="162290" y="0"/>
                  </a:moveTo>
                  <a:lnTo>
                    <a:pt x="1" y="93699"/>
                  </a:lnTo>
                  <a:lnTo>
                    <a:pt x="1" y="98903"/>
                  </a:lnTo>
                  <a:lnTo>
                    <a:pt x="162290" y="5220"/>
                  </a:lnTo>
                  <a:lnTo>
                    <a:pt x="162290" y="0"/>
                  </a:lnTo>
                  <a:close/>
                </a:path>
              </a:pathLst>
            </a:custGeom>
            <a:solidFill>
              <a:srgbClr val="C3D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6"/>
            <p:cNvSpPr/>
            <p:nvPr/>
          </p:nvSpPr>
          <p:spPr>
            <a:xfrm>
              <a:off x="238175" y="3048750"/>
              <a:ext cx="578200" cy="436050"/>
            </a:xfrm>
            <a:custGeom>
              <a:rect b="b" l="l" r="r" t="t"/>
              <a:pathLst>
                <a:path extrusionOk="0" h="17442" w="23128">
                  <a:moveTo>
                    <a:pt x="7390" y="0"/>
                  </a:moveTo>
                  <a:cubicBezTo>
                    <a:pt x="6118" y="0"/>
                    <a:pt x="4935" y="301"/>
                    <a:pt x="3883" y="906"/>
                  </a:cubicBezTo>
                  <a:cubicBezTo>
                    <a:pt x="1398" y="2347"/>
                    <a:pt x="0" y="5322"/>
                    <a:pt x="0" y="9250"/>
                  </a:cubicBezTo>
                  <a:cubicBezTo>
                    <a:pt x="0" y="11870"/>
                    <a:pt x="621" y="14712"/>
                    <a:pt x="1731" y="17442"/>
                  </a:cubicBezTo>
                  <a:cubicBezTo>
                    <a:pt x="2552" y="16931"/>
                    <a:pt x="3130" y="16576"/>
                    <a:pt x="3130" y="16576"/>
                  </a:cubicBezTo>
                  <a:lnTo>
                    <a:pt x="3130" y="15775"/>
                  </a:lnTo>
                  <a:cubicBezTo>
                    <a:pt x="2331" y="13578"/>
                    <a:pt x="1907" y="11336"/>
                    <a:pt x="1907" y="9250"/>
                  </a:cubicBezTo>
                  <a:cubicBezTo>
                    <a:pt x="1907" y="6033"/>
                    <a:pt x="2951" y="3657"/>
                    <a:pt x="4837" y="2547"/>
                  </a:cubicBezTo>
                  <a:cubicBezTo>
                    <a:pt x="5593" y="2126"/>
                    <a:pt x="6459" y="1902"/>
                    <a:pt x="7412" y="1902"/>
                  </a:cubicBezTo>
                  <a:cubicBezTo>
                    <a:pt x="8832" y="1902"/>
                    <a:pt x="10430" y="2390"/>
                    <a:pt x="12118" y="3367"/>
                  </a:cubicBezTo>
                  <a:cubicBezTo>
                    <a:pt x="12887" y="3823"/>
                    <a:pt x="13622" y="4334"/>
                    <a:pt x="14315" y="4899"/>
                  </a:cubicBezTo>
                  <a:cubicBezTo>
                    <a:pt x="15804" y="6121"/>
                    <a:pt x="17202" y="7628"/>
                    <a:pt x="18443" y="9338"/>
                  </a:cubicBezTo>
                  <a:cubicBezTo>
                    <a:pt x="19487" y="10760"/>
                    <a:pt x="20419" y="12313"/>
                    <a:pt x="21152" y="13956"/>
                  </a:cubicBezTo>
                  <a:cubicBezTo>
                    <a:pt x="21167" y="13956"/>
                    <a:pt x="21182" y="13956"/>
                    <a:pt x="21197" y="13956"/>
                  </a:cubicBezTo>
                  <a:cubicBezTo>
                    <a:pt x="21850" y="13956"/>
                    <a:pt x="22498" y="13866"/>
                    <a:pt x="23128" y="13690"/>
                  </a:cubicBezTo>
                  <a:cubicBezTo>
                    <a:pt x="22378" y="11989"/>
                    <a:pt x="21472" y="10361"/>
                    <a:pt x="20417" y="8829"/>
                  </a:cubicBezTo>
                  <a:cubicBezTo>
                    <a:pt x="19154" y="6941"/>
                    <a:pt x="17666" y="5277"/>
                    <a:pt x="16068" y="3902"/>
                  </a:cubicBezTo>
                  <a:cubicBezTo>
                    <a:pt x="15114" y="3036"/>
                    <a:pt x="14094" y="2326"/>
                    <a:pt x="13072" y="1726"/>
                  </a:cubicBezTo>
                  <a:cubicBezTo>
                    <a:pt x="11087" y="578"/>
                    <a:pt x="9154"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6"/>
            <p:cNvSpPr/>
            <p:nvPr/>
          </p:nvSpPr>
          <p:spPr>
            <a:xfrm>
              <a:off x="755250" y="2753250"/>
              <a:ext cx="577150" cy="347000"/>
            </a:xfrm>
            <a:custGeom>
              <a:rect b="b" l="l" r="r" t="t"/>
              <a:pathLst>
                <a:path extrusionOk="0" h="13880" w="23086">
                  <a:moveTo>
                    <a:pt x="7394" y="1"/>
                  </a:moveTo>
                  <a:cubicBezTo>
                    <a:pt x="6122" y="1"/>
                    <a:pt x="4938" y="303"/>
                    <a:pt x="3886" y="917"/>
                  </a:cubicBezTo>
                  <a:cubicBezTo>
                    <a:pt x="1377" y="2358"/>
                    <a:pt x="1" y="5333"/>
                    <a:pt x="1" y="9261"/>
                  </a:cubicBezTo>
                  <a:cubicBezTo>
                    <a:pt x="1" y="10417"/>
                    <a:pt x="136" y="11615"/>
                    <a:pt x="379" y="12835"/>
                  </a:cubicBezTo>
                  <a:lnTo>
                    <a:pt x="2110" y="11837"/>
                  </a:lnTo>
                  <a:cubicBezTo>
                    <a:pt x="1979" y="10984"/>
                    <a:pt x="1912" y="10125"/>
                    <a:pt x="1910" y="9261"/>
                  </a:cubicBezTo>
                  <a:cubicBezTo>
                    <a:pt x="1910" y="6044"/>
                    <a:pt x="2954" y="3647"/>
                    <a:pt x="4840" y="2558"/>
                  </a:cubicBezTo>
                  <a:cubicBezTo>
                    <a:pt x="5596" y="2137"/>
                    <a:pt x="6461" y="1914"/>
                    <a:pt x="7393" y="1914"/>
                  </a:cubicBezTo>
                  <a:cubicBezTo>
                    <a:pt x="8835" y="1914"/>
                    <a:pt x="10435" y="2403"/>
                    <a:pt x="12121" y="3379"/>
                  </a:cubicBezTo>
                  <a:cubicBezTo>
                    <a:pt x="12857" y="3817"/>
                    <a:pt x="13562" y="4306"/>
                    <a:pt x="14230" y="4845"/>
                  </a:cubicBezTo>
                  <a:cubicBezTo>
                    <a:pt x="15716" y="6044"/>
                    <a:pt x="17136" y="7552"/>
                    <a:pt x="18380" y="9261"/>
                  </a:cubicBezTo>
                  <a:cubicBezTo>
                    <a:pt x="19445" y="10681"/>
                    <a:pt x="20377" y="12236"/>
                    <a:pt x="21109" y="13879"/>
                  </a:cubicBezTo>
                  <a:lnTo>
                    <a:pt x="21133" y="13879"/>
                  </a:lnTo>
                  <a:cubicBezTo>
                    <a:pt x="21799" y="13879"/>
                    <a:pt x="22486" y="13791"/>
                    <a:pt x="23085" y="13591"/>
                  </a:cubicBezTo>
                  <a:cubicBezTo>
                    <a:pt x="22338" y="11897"/>
                    <a:pt x="21432" y="10275"/>
                    <a:pt x="20377" y="8752"/>
                  </a:cubicBezTo>
                  <a:cubicBezTo>
                    <a:pt x="19088" y="6864"/>
                    <a:pt x="17581" y="5178"/>
                    <a:pt x="15983" y="3825"/>
                  </a:cubicBezTo>
                  <a:cubicBezTo>
                    <a:pt x="15050" y="3003"/>
                    <a:pt x="14073" y="2292"/>
                    <a:pt x="13074" y="1716"/>
                  </a:cubicBezTo>
                  <a:cubicBezTo>
                    <a:pt x="11090" y="581"/>
                    <a:pt x="9157" y="1"/>
                    <a:pt x="7394"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6"/>
            <p:cNvSpPr/>
            <p:nvPr/>
          </p:nvSpPr>
          <p:spPr>
            <a:xfrm>
              <a:off x="1272450" y="2457775"/>
              <a:ext cx="576025" cy="345100"/>
            </a:xfrm>
            <a:custGeom>
              <a:rect b="b" l="l" r="r" t="t"/>
              <a:pathLst>
                <a:path extrusionOk="0" h="13804" w="23041">
                  <a:moveTo>
                    <a:pt x="7391" y="0"/>
                  </a:moveTo>
                  <a:cubicBezTo>
                    <a:pt x="6119" y="0"/>
                    <a:pt x="4935" y="301"/>
                    <a:pt x="3884" y="906"/>
                  </a:cubicBezTo>
                  <a:cubicBezTo>
                    <a:pt x="1375" y="2371"/>
                    <a:pt x="0" y="5322"/>
                    <a:pt x="0" y="9274"/>
                  </a:cubicBezTo>
                  <a:cubicBezTo>
                    <a:pt x="0" y="10436"/>
                    <a:pt x="119" y="11598"/>
                    <a:pt x="355" y="12736"/>
                  </a:cubicBezTo>
                  <a:lnTo>
                    <a:pt x="2110" y="11716"/>
                  </a:lnTo>
                  <a:cubicBezTo>
                    <a:pt x="1976" y="10908"/>
                    <a:pt x="1910" y="10092"/>
                    <a:pt x="1908" y="9274"/>
                  </a:cubicBezTo>
                  <a:cubicBezTo>
                    <a:pt x="1908" y="6035"/>
                    <a:pt x="2952" y="3659"/>
                    <a:pt x="4839" y="2571"/>
                  </a:cubicBezTo>
                  <a:cubicBezTo>
                    <a:pt x="5593" y="2128"/>
                    <a:pt x="6459" y="1926"/>
                    <a:pt x="7391" y="1926"/>
                  </a:cubicBezTo>
                  <a:cubicBezTo>
                    <a:pt x="8811" y="1926"/>
                    <a:pt x="10432" y="2416"/>
                    <a:pt x="12118" y="3393"/>
                  </a:cubicBezTo>
                  <a:cubicBezTo>
                    <a:pt x="12823" y="3793"/>
                    <a:pt x="13491" y="4252"/>
                    <a:pt x="14116" y="4768"/>
                  </a:cubicBezTo>
                  <a:cubicBezTo>
                    <a:pt x="15626" y="5945"/>
                    <a:pt x="17046" y="7453"/>
                    <a:pt x="18289" y="9186"/>
                  </a:cubicBezTo>
                  <a:cubicBezTo>
                    <a:pt x="19367" y="10627"/>
                    <a:pt x="20297" y="12176"/>
                    <a:pt x="21064" y="13804"/>
                  </a:cubicBezTo>
                  <a:cubicBezTo>
                    <a:pt x="21734" y="13804"/>
                    <a:pt x="22400" y="13698"/>
                    <a:pt x="23040" y="13492"/>
                  </a:cubicBezTo>
                  <a:cubicBezTo>
                    <a:pt x="22263" y="11780"/>
                    <a:pt x="21352" y="10161"/>
                    <a:pt x="20310" y="8675"/>
                  </a:cubicBezTo>
                  <a:cubicBezTo>
                    <a:pt x="19021" y="6787"/>
                    <a:pt x="17514" y="5101"/>
                    <a:pt x="15892" y="3745"/>
                  </a:cubicBezTo>
                  <a:cubicBezTo>
                    <a:pt x="14984" y="2970"/>
                    <a:pt x="14049" y="2281"/>
                    <a:pt x="13074" y="1726"/>
                  </a:cubicBezTo>
                  <a:cubicBezTo>
                    <a:pt x="11088" y="578"/>
                    <a:pt x="9154" y="0"/>
                    <a:pt x="7391"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6"/>
            <p:cNvSpPr/>
            <p:nvPr/>
          </p:nvSpPr>
          <p:spPr>
            <a:xfrm>
              <a:off x="1789600" y="2162550"/>
              <a:ext cx="574925" cy="342800"/>
            </a:xfrm>
            <a:custGeom>
              <a:rect b="b" l="l" r="r" t="t"/>
              <a:pathLst>
                <a:path extrusionOk="0" h="13712" w="22997">
                  <a:moveTo>
                    <a:pt x="7389" y="0"/>
                  </a:moveTo>
                  <a:cubicBezTo>
                    <a:pt x="6119" y="0"/>
                    <a:pt x="4936" y="300"/>
                    <a:pt x="3885" y="904"/>
                  </a:cubicBezTo>
                  <a:cubicBezTo>
                    <a:pt x="1375" y="2347"/>
                    <a:pt x="0" y="5322"/>
                    <a:pt x="0" y="9272"/>
                  </a:cubicBezTo>
                  <a:cubicBezTo>
                    <a:pt x="0" y="10361"/>
                    <a:pt x="112" y="11469"/>
                    <a:pt x="311" y="12601"/>
                  </a:cubicBezTo>
                  <a:lnTo>
                    <a:pt x="2088" y="11581"/>
                  </a:lnTo>
                  <a:cubicBezTo>
                    <a:pt x="1976" y="10806"/>
                    <a:pt x="1909" y="10028"/>
                    <a:pt x="1909" y="9272"/>
                  </a:cubicBezTo>
                  <a:cubicBezTo>
                    <a:pt x="1909" y="6033"/>
                    <a:pt x="2953" y="3658"/>
                    <a:pt x="4839" y="2569"/>
                  </a:cubicBezTo>
                  <a:cubicBezTo>
                    <a:pt x="5593" y="2126"/>
                    <a:pt x="6437" y="1903"/>
                    <a:pt x="7393" y="1903"/>
                  </a:cubicBezTo>
                  <a:cubicBezTo>
                    <a:pt x="8813" y="1903"/>
                    <a:pt x="10411" y="2414"/>
                    <a:pt x="12099" y="3368"/>
                  </a:cubicBezTo>
                  <a:cubicBezTo>
                    <a:pt x="12773" y="3756"/>
                    <a:pt x="13420" y="4195"/>
                    <a:pt x="14030" y="4678"/>
                  </a:cubicBezTo>
                  <a:cubicBezTo>
                    <a:pt x="15537" y="5876"/>
                    <a:pt x="16983" y="7363"/>
                    <a:pt x="18246" y="9072"/>
                  </a:cubicBezTo>
                  <a:cubicBezTo>
                    <a:pt x="19315" y="10528"/>
                    <a:pt x="20245" y="12081"/>
                    <a:pt x="21021" y="13712"/>
                  </a:cubicBezTo>
                  <a:cubicBezTo>
                    <a:pt x="21691" y="13712"/>
                    <a:pt x="22357" y="13606"/>
                    <a:pt x="22997" y="13402"/>
                  </a:cubicBezTo>
                  <a:cubicBezTo>
                    <a:pt x="22245" y="11705"/>
                    <a:pt x="21324" y="10092"/>
                    <a:pt x="20243" y="8585"/>
                  </a:cubicBezTo>
                  <a:cubicBezTo>
                    <a:pt x="18933" y="6697"/>
                    <a:pt x="17425" y="5011"/>
                    <a:pt x="15804" y="3658"/>
                  </a:cubicBezTo>
                  <a:cubicBezTo>
                    <a:pt x="14917" y="2925"/>
                    <a:pt x="13984" y="2259"/>
                    <a:pt x="13052" y="1727"/>
                  </a:cubicBezTo>
                  <a:cubicBezTo>
                    <a:pt x="11079" y="578"/>
                    <a:pt x="9150" y="0"/>
                    <a:pt x="7389"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6"/>
            <p:cNvSpPr/>
            <p:nvPr/>
          </p:nvSpPr>
          <p:spPr>
            <a:xfrm>
              <a:off x="2306725" y="1867350"/>
              <a:ext cx="573875" cy="340625"/>
            </a:xfrm>
            <a:custGeom>
              <a:rect b="b" l="l" r="r" t="t"/>
              <a:pathLst>
                <a:path extrusionOk="0" h="13625" w="22955">
                  <a:moveTo>
                    <a:pt x="7383" y="1"/>
                  </a:moveTo>
                  <a:cubicBezTo>
                    <a:pt x="6116" y="1"/>
                    <a:pt x="4937" y="301"/>
                    <a:pt x="3886" y="906"/>
                  </a:cubicBezTo>
                  <a:cubicBezTo>
                    <a:pt x="1377" y="2349"/>
                    <a:pt x="3" y="5324"/>
                    <a:pt x="3" y="9273"/>
                  </a:cubicBezTo>
                  <a:cubicBezTo>
                    <a:pt x="1" y="10345"/>
                    <a:pt x="97" y="11415"/>
                    <a:pt x="291" y="12469"/>
                  </a:cubicBezTo>
                  <a:lnTo>
                    <a:pt x="2067" y="11449"/>
                  </a:lnTo>
                  <a:cubicBezTo>
                    <a:pt x="1962" y="10728"/>
                    <a:pt x="1908" y="10002"/>
                    <a:pt x="1912" y="9273"/>
                  </a:cubicBezTo>
                  <a:cubicBezTo>
                    <a:pt x="1912" y="6032"/>
                    <a:pt x="2932" y="3657"/>
                    <a:pt x="4842" y="2570"/>
                  </a:cubicBezTo>
                  <a:cubicBezTo>
                    <a:pt x="5574" y="2126"/>
                    <a:pt x="6440" y="1904"/>
                    <a:pt x="7393" y="1904"/>
                  </a:cubicBezTo>
                  <a:cubicBezTo>
                    <a:pt x="8813" y="1904"/>
                    <a:pt x="10411" y="2392"/>
                    <a:pt x="12099" y="3369"/>
                  </a:cubicBezTo>
                  <a:cubicBezTo>
                    <a:pt x="12739" y="3732"/>
                    <a:pt x="13347" y="4149"/>
                    <a:pt x="13919" y="4613"/>
                  </a:cubicBezTo>
                  <a:cubicBezTo>
                    <a:pt x="15428" y="5766"/>
                    <a:pt x="16893" y="7276"/>
                    <a:pt x="18180" y="8986"/>
                  </a:cubicBezTo>
                  <a:cubicBezTo>
                    <a:pt x="19267" y="10433"/>
                    <a:pt x="20203" y="11988"/>
                    <a:pt x="20978" y="13625"/>
                  </a:cubicBezTo>
                  <a:cubicBezTo>
                    <a:pt x="20985" y="13625"/>
                    <a:pt x="20991" y="13625"/>
                    <a:pt x="20997" y="13625"/>
                  </a:cubicBezTo>
                  <a:cubicBezTo>
                    <a:pt x="21663" y="13625"/>
                    <a:pt x="22325" y="13513"/>
                    <a:pt x="22954" y="13292"/>
                  </a:cubicBezTo>
                  <a:cubicBezTo>
                    <a:pt x="22181" y="11608"/>
                    <a:pt x="21253" y="10004"/>
                    <a:pt x="20179" y="8496"/>
                  </a:cubicBezTo>
                  <a:cubicBezTo>
                    <a:pt x="18848" y="6610"/>
                    <a:pt x="17338" y="4946"/>
                    <a:pt x="15695" y="3590"/>
                  </a:cubicBezTo>
                  <a:cubicBezTo>
                    <a:pt x="14870" y="2897"/>
                    <a:pt x="13985" y="2272"/>
                    <a:pt x="13053" y="1726"/>
                  </a:cubicBezTo>
                  <a:cubicBezTo>
                    <a:pt x="11067" y="579"/>
                    <a:pt x="9141" y="1"/>
                    <a:pt x="7383"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6"/>
            <p:cNvSpPr/>
            <p:nvPr/>
          </p:nvSpPr>
          <p:spPr>
            <a:xfrm>
              <a:off x="2823325" y="1572150"/>
              <a:ext cx="573275" cy="338375"/>
            </a:xfrm>
            <a:custGeom>
              <a:rect b="b" l="l" r="r" t="t"/>
              <a:pathLst>
                <a:path extrusionOk="0" h="13535" w="22931">
                  <a:moveTo>
                    <a:pt x="7391" y="1"/>
                  </a:moveTo>
                  <a:cubicBezTo>
                    <a:pt x="6120" y="1"/>
                    <a:pt x="4937" y="301"/>
                    <a:pt x="3886" y="905"/>
                  </a:cubicBezTo>
                  <a:cubicBezTo>
                    <a:pt x="1378" y="2348"/>
                    <a:pt x="3" y="5323"/>
                    <a:pt x="3" y="9251"/>
                  </a:cubicBezTo>
                  <a:cubicBezTo>
                    <a:pt x="1" y="10293"/>
                    <a:pt x="98" y="11335"/>
                    <a:pt x="291" y="12359"/>
                  </a:cubicBezTo>
                  <a:lnTo>
                    <a:pt x="2067" y="11339"/>
                  </a:lnTo>
                  <a:cubicBezTo>
                    <a:pt x="1960" y="10647"/>
                    <a:pt x="1908" y="9949"/>
                    <a:pt x="1912" y="9251"/>
                  </a:cubicBezTo>
                  <a:cubicBezTo>
                    <a:pt x="1912" y="6034"/>
                    <a:pt x="2954" y="3637"/>
                    <a:pt x="4842" y="2548"/>
                  </a:cubicBezTo>
                  <a:cubicBezTo>
                    <a:pt x="5596" y="2127"/>
                    <a:pt x="6461" y="1904"/>
                    <a:pt x="7394" y="1904"/>
                  </a:cubicBezTo>
                  <a:cubicBezTo>
                    <a:pt x="8837" y="1904"/>
                    <a:pt x="10435" y="2393"/>
                    <a:pt x="12121" y="3368"/>
                  </a:cubicBezTo>
                  <a:cubicBezTo>
                    <a:pt x="12699" y="3701"/>
                    <a:pt x="13277" y="4101"/>
                    <a:pt x="13852" y="4524"/>
                  </a:cubicBezTo>
                  <a:cubicBezTo>
                    <a:pt x="15384" y="5699"/>
                    <a:pt x="16827" y="7187"/>
                    <a:pt x="18137" y="8897"/>
                  </a:cubicBezTo>
                  <a:cubicBezTo>
                    <a:pt x="19222" y="10351"/>
                    <a:pt x="20165" y="11904"/>
                    <a:pt x="20955" y="13534"/>
                  </a:cubicBezTo>
                  <a:cubicBezTo>
                    <a:pt x="21644" y="13513"/>
                    <a:pt x="22332" y="13401"/>
                    <a:pt x="22931" y="13201"/>
                  </a:cubicBezTo>
                  <a:cubicBezTo>
                    <a:pt x="22158" y="11504"/>
                    <a:pt x="21213" y="9891"/>
                    <a:pt x="20111" y="8386"/>
                  </a:cubicBezTo>
                  <a:cubicBezTo>
                    <a:pt x="18779" y="6500"/>
                    <a:pt x="17271" y="4857"/>
                    <a:pt x="15628" y="3525"/>
                  </a:cubicBezTo>
                  <a:cubicBezTo>
                    <a:pt x="14827" y="2857"/>
                    <a:pt x="13975" y="2256"/>
                    <a:pt x="13075" y="1727"/>
                  </a:cubicBezTo>
                  <a:cubicBezTo>
                    <a:pt x="11089" y="579"/>
                    <a:pt x="9155"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6"/>
            <p:cNvSpPr/>
            <p:nvPr/>
          </p:nvSpPr>
          <p:spPr>
            <a:xfrm>
              <a:off x="3340575" y="1276700"/>
              <a:ext cx="571500" cy="336400"/>
            </a:xfrm>
            <a:custGeom>
              <a:rect b="b" l="l" r="r" t="t"/>
              <a:pathLst>
                <a:path extrusionOk="0" h="13456" w="22860">
                  <a:moveTo>
                    <a:pt x="7391" y="1"/>
                  </a:moveTo>
                  <a:cubicBezTo>
                    <a:pt x="6119" y="1"/>
                    <a:pt x="4935" y="303"/>
                    <a:pt x="3884" y="916"/>
                  </a:cubicBezTo>
                  <a:cubicBezTo>
                    <a:pt x="1375" y="2360"/>
                    <a:pt x="1" y="5311"/>
                    <a:pt x="1" y="9263"/>
                  </a:cubicBezTo>
                  <a:cubicBezTo>
                    <a:pt x="3" y="10274"/>
                    <a:pt x="91" y="11284"/>
                    <a:pt x="265" y="12280"/>
                  </a:cubicBezTo>
                  <a:lnTo>
                    <a:pt x="2041" y="11237"/>
                  </a:lnTo>
                  <a:cubicBezTo>
                    <a:pt x="1953" y="10582"/>
                    <a:pt x="1908" y="9922"/>
                    <a:pt x="1908" y="9263"/>
                  </a:cubicBezTo>
                  <a:cubicBezTo>
                    <a:pt x="1908" y="6022"/>
                    <a:pt x="2950" y="3646"/>
                    <a:pt x="4838" y="2559"/>
                  </a:cubicBezTo>
                  <a:cubicBezTo>
                    <a:pt x="5592" y="2115"/>
                    <a:pt x="6457" y="1915"/>
                    <a:pt x="7389" y="1915"/>
                  </a:cubicBezTo>
                  <a:cubicBezTo>
                    <a:pt x="8811" y="1915"/>
                    <a:pt x="10431" y="2403"/>
                    <a:pt x="12119" y="3380"/>
                  </a:cubicBezTo>
                  <a:cubicBezTo>
                    <a:pt x="12673" y="3689"/>
                    <a:pt x="13227" y="4067"/>
                    <a:pt x="13760" y="4467"/>
                  </a:cubicBezTo>
                  <a:cubicBezTo>
                    <a:pt x="15291" y="5622"/>
                    <a:pt x="16756" y="7108"/>
                    <a:pt x="18045" y="8816"/>
                  </a:cubicBezTo>
                  <a:cubicBezTo>
                    <a:pt x="19151" y="10264"/>
                    <a:pt x="20109" y="11819"/>
                    <a:pt x="20908" y="13455"/>
                  </a:cubicBezTo>
                  <a:cubicBezTo>
                    <a:pt x="21595" y="13434"/>
                    <a:pt x="22261" y="13322"/>
                    <a:pt x="22860" y="13122"/>
                  </a:cubicBezTo>
                  <a:cubicBezTo>
                    <a:pt x="22108" y="11413"/>
                    <a:pt x="21152" y="9793"/>
                    <a:pt x="20064" y="8307"/>
                  </a:cubicBezTo>
                  <a:cubicBezTo>
                    <a:pt x="18734" y="6443"/>
                    <a:pt x="17179" y="4776"/>
                    <a:pt x="15538" y="3446"/>
                  </a:cubicBezTo>
                  <a:cubicBezTo>
                    <a:pt x="14767" y="2800"/>
                    <a:pt x="13942" y="2222"/>
                    <a:pt x="13072" y="1715"/>
                  </a:cubicBezTo>
                  <a:cubicBezTo>
                    <a:pt x="11087" y="581"/>
                    <a:pt x="9154" y="1"/>
                    <a:pt x="7391" y="1"/>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6"/>
            <p:cNvSpPr/>
            <p:nvPr/>
          </p:nvSpPr>
          <p:spPr>
            <a:xfrm>
              <a:off x="3857725" y="981200"/>
              <a:ext cx="570425" cy="333950"/>
            </a:xfrm>
            <a:custGeom>
              <a:rect b="b" l="l" r="r" t="t"/>
              <a:pathLst>
                <a:path extrusionOk="0" h="13358" w="22817">
                  <a:moveTo>
                    <a:pt x="7390" y="0"/>
                  </a:moveTo>
                  <a:cubicBezTo>
                    <a:pt x="6120" y="0"/>
                    <a:pt x="4936" y="301"/>
                    <a:pt x="3884" y="906"/>
                  </a:cubicBezTo>
                  <a:cubicBezTo>
                    <a:pt x="1377" y="2371"/>
                    <a:pt x="0" y="5322"/>
                    <a:pt x="0" y="9274"/>
                  </a:cubicBezTo>
                  <a:cubicBezTo>
                    <a:pt x="0" y="10206"/>
                    <a:pt x="88" y="11183"/>
                    <a:pt x="245" y="12159"/>
                  </a:cubicBezTo>
                  <a:lnTo>
                    <a:pt x="2041" y="11117"/>
                  </a:lnTo>
                  <a:cubicBezTo>
                    <a:pt x="1955" y="10507"/>
                    <a:pt x="1910" y="9890"/>
                    <a:pt x="1910" y="9274"/>
                  </a:cubicBezTo>
                  <a:cubicBezTo>
                    <a:pt x="1910" y="6033"/>
                    <a:pt x="2952" y="3658"/>
                    <a:pt x="4839" y="2571"/>
                  </a:cubicBezTo>
                  <a:cubicBezTo>
                    <a:pt x="5593" y="2126"/>
                    <a:pt x="6459" y="1926"/>
                    <a:pt x="7391" y="1926"/>
                  </a:cubicBezTo>
                  <a:cubicBezTo>
                    <a:pt x="8813" y="1926"/>
                    <a:pt x="10432" y="2414"/>
                    <a:pt x="12097" y="3391"/>
                  </a:cubicBezTo>
                  <a:cubicBezTo>
                    <a:pt x="12634" y="3703"/>
                    <a:pt x="13152" y="4044"/>
                    <a:pt x="13652" y="4411"/>
                  </a:cubicBezTo>
                  <a:cubicBezTo>
                    <a:pt x="15205" y="5543"/>
                    <a:pt x="16670" y="7030"/>
                    <a:pt x="17956" y="8739"/>
                  </a:cubicBezTo>
                  <a:cubicBezTo>
                    <a:pt x="19067" y="10137"/>
                    <a:pt x="20044" y="11714"/>
                    <a:pt x="20843" y="13357"/>
                  </a:cubicBezTo>
                  <a:cubicBezTo>
                    <a:pt x="21513" y="13340"/>
                    <a:pt x="22179" y="13226"/>
                    <a:pt x="22817" y="13024"/>
                  </a:cubicBezTo>
                  <a:cubicBezTo>
                    <a:pt x="22050" y="11332"/>
                    <a:pt x="21105" y="9723"/>
                    <a:pt x="19999" y="8228"/>
                  </a:cubicBezTo>
                  <a:cubicBezTo>
                    <a:pt x="18646" y="6342"/>
                    <a:pt x="17091" y="4699"/>
                    <a:pt x="15448" y="3370"/>
                  </a:cubicBezTo>
                  <a:cubicBezTo>
                    <a:pt x="14672" y="2749"/>
                    <a:pt x="13873" y="2193"/>
                    <a:pt x="13053" y="1727"/>
                  </a:cubicBezTo>
                  <a:cubicBezTo>
                    <a:pt x="11079" y="579"/>
                    <a:pt x="9151" y="0"/>
                    <a:pt x="7390" y="0"/>
                  </a:cubicBezTo>
                  <a:close/>
                </a:path>
              </a:pathLst>
            </a:custGeom>
            <a:solidFill>
              <a:srgbClr val="2A44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6"/>
            <p:cNvSpPr/>
            <p:nvPr/>
          </p:nvSpPr>
          <p:spPr>
            <a:xfrm>
              <a:off x="1057350" y="1678425"/>
              <a:ext cx="5280650" cy="3049425"/>
            </a:xfrm>
            <a:custGeom>
              <a:rect b="b" l="l" r="r" t="t"/>
              <a:pathLst>
                <a:path extrusionOk="0" fill="none" h="121977" w="211226">
                  <a:moveTo>
                    <a:pt x="117879" y="1839"/>
                  </a:moveTo>
                  <a:lnTo>
                    <a:pt x="3185" y="68056"/>
                  </a:lnTo>
                  <a:cubicBezTo>
                    <a:pt x="0" y="69894"/>
                    <a:pt x="0" y="72878"/>
                    <a:pt x="3185" y="74718"/>
                  </a:cubicBezTo>
                  <a:lnTo>
                    <a:pt x="81768" y="120136"/>
                  </a:lnTo>
                  <a:cubicBezTo>
                    <a:pt x="84951" y="121977"/>
                    <a:pt x="90114" y="121977"/>
                    <a:pt x="93299" y="120138"/>
                  </a:cubicBezTo>
                  <a:lnTo>
                    <a:pt x="208040" y="53893"/>
                  </a:lnTo>
                  <a:cubicBezTo>
                    <a:pt x="211225" y="52055"/>
                    <a:pt x="211225" y="49073"/>
                    <a:pt x="208040" y="47235"/>
                  </a:cubicBezTo>
                  <a:lnTo>
                    <a:pt x="129413" y="1839"/>
                  </a:lnTo>
                  <a:cubicBezTo>
                    <a:pt x="126228" y="0"/>
                    <a:pt x="121064" y="0"/>
                    <a:pt x="117879" y="1839"/>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6"/>
            <p:cNvSpPr/>
            <p:nvPr/>
          </p:nvSpPr>
          <p:spPr>
            <a:xfrm>
              <a:off x="3923125" y="1771250"/>
              <a:ext cx="2254050" cy="1301400"/>
            </a:xfrm>
            <a:custGeom>
              <a:rect b="b" l="l" r="r" t="t"/>
              <a:pathLst>
                <a:path extrusionOk="0" fill="none" h="52056" w="90162">
                  <a:moveTo>
                    <a:pt x="0"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6"/>
            <p:cNvSpPr/>
            <p:nvPr/>
          </p:nvSpPr>
          <p:spPr>
            <a:xfrm>
              <a:off x="3697700" y="1901425"/>
              <a:ext cx="2254000" cy="1301375"/>
            </a:xfrm>
            <a:custGeom>
              <a:rect b="b" l="l" r="r" t="t"/>
              <a:pathLst>
                <a:path extrusionOk="0" fill="none" h="52055" w="90160">
                  <a:moveTo>
                    <a:pt x="1" y="0"/>
                  </a:moveTo>
                  <a:lnTo>
                    <a:pt x="90160"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6"/>
            <p:cNvSpPr/>
            <p:nvPr/>
          </p:nvSpPr>
          <p:spPr>
            <a:xfrm>
              <a:off x="3472250" y="203157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6"/>
            <p:cNvSpPr/>
            <p:nvPr/>
          </p:nvSpPr>
          <p:spPr>
            <a:xfrm>
              <a:off x="3246775" y="2161775"/>
              <a:ext cx="2254050" cy="1301350"/>
            </a:xfrm>
            <a:custGeom>
              <a:rect b="b" l="l" r="r" t="t"/>
              <a:pathLst>
                <a:path extrusionOk="0" fill="none" h="52054" w="90162">
                  <a:moveTo>
                    <a:pt x="1" y="1"/>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6"/>
            <p:cNvSpPr/>
            <p:nvPr/>
          </p:nvSpPr>
          <p:spPr>
            <a:xfrm>
              <a:off x="3021375" y="2291950"/>
              <a:ext cx="2253975" cy="1301375"/>
            </a:xfrm>
            <a:custGeom>
              <a:rect b="b" l="l" r="r" t="t"/>
              <a:pathLst>
                <a:path extrusionOk="0" fill="none" h="52055" w="90159">
                  <a:moveTo>
                    <a:pt x="0" y="0"/>
                  </a:moveTo>
                  <a:lnTo>
                    <a:pt x="90159"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6"/>
            <p:cNvSpPr/>
            <p:nvPr/>
          </p:nvSpPr>
          <p:spPr>
            <a:xfrm>
              <a:off x="2795900" y="2422100"/>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6"/>
            <p:cNvSpPr/>
            <p:nvPr/>
          </p:nvSpPr>
          <p:spPr>
            <a:xfrm>
              <a:off x="2570425" y="2552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6"/>
            <p:cNvSpPr/>
            <p:nvPr/>
          </p:nvSpPr>
          <p:spPr>
            <a:xfrm>
              <a:off x="2345025" y="2682425"/>
              <a:ext cx="2254050" cy="1301375"/>
            </a:xfrm>
            <a:custGeom>
              <a:rect b="b" l="l" r="r" t="t"/>
              <a:pathLst>
                <a:path extrusionOk="0" fill="none" h="52055" w="90162">
                  <a:moveTo>
                    <a:pt x="0" y="0"/>
                  </a:moveTo>
                  <a:lnTo>
                    <a:pt x="90161"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6"/>
            <p:cNvSpPr/>
            <p:nvPr/>
          </p:nvSpPr>
          <p:spPr>
            <a:xfrm>
              <a:off x="2119550" y="2812575"/>
              <a:ext cx="2254050" cy="1301375"/>
            </a:xfrm>
            <a:custGeom>
              <a:rect b="b" l="l" r="r" t="t"/>
              <a:pathLst>
                <a:path extrusionOk="0" fill="none" h="52055" w="90162">
                  <a:moveTo>
                    <a:pt x="0" y="0"/>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6"/>
            <p:cNvSpPr/>
            <p:nvPr/>
          </p:nvSpPr>
          <p:spPr>
            <a:xfrm>
              <a:off x="1894075" y="2942725"/>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6"/>
            <p:cNvSpPr/>
            <p:nvPr/>
          </p:nvSpPr>
          <p:spPr>
            <a:xfrm>
              <a:off x="1668675" y="3072950"/>
              <a:ext cx="2254000" cy="1301325"/>
            </a:xfrm>
            <a:custGeom>
              <a:rect b="b" l="l" r="r" t="t"/>
              <a:pathLst>
                <a:path extrusionOk="0" fill="none" h="52053" w="90160">
                  <a:moveTo>
                    <a:pt x="0" y="0"/>
                  </a:moveTo>
                  <a:lnTo>
                    <a:pt x="90159" y="52052"/>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6"/>
            <p:cNvSpPr/>
            <p:nvPr/>
          </p:nvSpPr>
          <p:spPr>
            <a:xfrm>
              <a:off x="1443200" y="3203100"/>
              <a:ext cx="2254050" cy="1301325"/>
            </a:xfrm>
            <a:custGeom>
              <a:rect b="b" l="l" r="r" t="t"/>
              <a:pathLst>
                <a:path extrusionOk="0" fill="none" h="52053" w="90162">
                  <a:moveTo>
                    <a:pt x="0" y="0"/>
                  </a:moveTo>
                  <a:lnTo>
                    <a:pt x="90162" y="52053"/>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6"/>
            <p:cNvSpPr/>
            <p:nvPr/>
          </p:nvSpPr>
          <p:spPr>
            <a:xfrm>
              <a:off x="1217725" y="3333250"/>
              <a:ext cx="2254050" cy="1301400"/>
            </a:xfrm>
            <a:custGeom>
              <a:rect b="b" l="l" r="r" t="t"/>
              <a:pathLst>
                <a:path extrusionOk="0" fill="none" h="52056" w="90162">
                  <a:moveTo>
                    <a:pt x="1" y="1"/>
                  </a:moveTo>
                  <a:lnTo>
                    <a:pt x="90162" y="52055"/>
                  </a:lnTo>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6"/>
            <p:cNvSpPr/>
            <p:nvPr/>
          </p:nvSpPr>
          <p:spPr>
            <a:xfrm>
              <a:off x="4424850" y="1410050"/>
              <a:ext cx="2376650" cy="1373550"/>
            </a:xfrm>
            <a:custGeom>
              <a:rect b="b" l="l" r="r" t="t"/>
              <a:pathLst>
                <a:path extrusionOk="0" fill="none" h="54942" w="95066">
                  <a:moveTo>
                    <a:pt x="2486" y="1442"/>
                  </a:moveTo>
                  <a:cubicBezTo>
                    <a:pt x="4973" y="0"/>
                    <a:pt x="9142" y="76"/>
                    <a:pt x="11796" y="1607"/>
                  </a:cubicBezTo>
                  <a:lnTo>
                    <a:pt x="92333" y="48120"/>
                  </a:lnTo>
                  <a:cubicBezTo>
                    <a:pt x="94988" y="49654"/>
                    <a:pt x="95065" y="52063"/>
                    <a:pt x="92505" y="53502"/>
                  </a:cubicBezTo>
                  <a:cubicBezTo>
                    <a:pt x="89945" y="54942"/>
                    <a:pt x="85720" y="54864"/>
                    <a:pt x="83070" y="53329"/>
                  </a:cubicBezTo>
                  <a:lnTo>
                    <a:pt x="2784" y="6833"/>
                  </a:lnTo>
                  <a:cubicBezTo>
                    <a:pt x="132" y="5295"/>
                    <a:pt x="1" y="2883"/>
                    <a:pt x="2486" y="1442"/>
                  </a:cubicBezTo>
                  <a:close/>
                </a:path>
              </a:pathLst>
            </a:custGeom>
            <a:noFill/>
            <a:ln cap="flat" cmpd="sng" w="700">
              <a:solidFill>
                <a:srgbClr val="AACAF9"/>
              </a:solidFill>
              <a:prstDash val="solid"/>
              <a:miter lim="21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6"/>
            <p:cNvSpPr/>
            <p:nvPr/>
          </p:nvSpPr>
          <p:spPr>
            <a:xfrm>
              <a:off x="2948725" y="3333425"/>
              <a:ext cx="636525" cy="750025"/>
            </a:xfrm>
            <a:custGeom>
              <a:rect b="b" l="l" r="r" t="t"/>
              <a:pathLst>
                <a:path extrusionOk="0" h="30001" w="25461">
                  <a:moveTo>
                    <a:pt x="16205" y="0"/>
                  </a:moveTo>
                  <a:lnTo>
                    <a:pt x="0" y="11918"/>
                  </a:lnTo>
                  <a:lnTo>
                    <a:pt x="25460" y="30001"/>
                  </a:lnTo>
                  <a:lnTo>
                    <a:pt x="16205" y="0"/>
                  </a:lnTo>
                  <a:close/>
                </a:path>
              </a:pathLst>
            </a:custGeom>
            <a:solidFill>
              <a:srgbClr val="F2E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6"/>
            <p:cNvSpPr/>
            <p:nvPr/>
          </p:nvSpPr>
          <p:spPr>
            <a:xfrm>
              <a:off x="3190975" y="3333375"/>
              <a:ext cx="394275" cy="750075"/>
            </a:xfrm>
            <a:custGeom>
              <a:rect b="b" l="l" r="r" t="t"/>
              <a:pathLst>
                <a:path extrusionOk="0" h="30003" w="15771">
                  <a:moveTo>
                    <a:pt x="6515" y="0"/>
                  </a:moveTo>
                  <a:lnTo>
                    <a:pt x="1" y="4792"/>
                  </a:lnTo>
                  <a:lnTo>
                    <a:pt x="15770" y="30003"/>
                  </a:lnTo>
                  <a:lnTo>
                    <a:pt x="6515" y="0"/>
                  </a:lnTo>
                  <a:close/>
                </a:path>
              </a:pathLst>
            </a:custGeom>
            <a:solidFill>
              <a:srgbClr val="FFF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6"/>
            <p:cNvSpPr/>
            <p:nvPr/>
          </p:nvSpPr>
          <p:spPr>
            <a:xfrm>
              <a:off x="3418825" y="3874725"/>
              <a:ext cx="166425" cy="208725"/>
            </a:xfrm>
            <a:custGeom>
              <a:rect b="b" l="l" r="r" t="t"/>
              <a:pathLst>
                <a:path extrusionOk="0" h="8349" w="6657">
                  <a:moveTo>
                    <a:pt x="4081" y="0"/>
                  </a:moveTo>
                  <a:lnTo>
                    <a:pt x="3984" y="2408"/>
                  </a:lnTo>
                  <a:lnTo>
                    <a:pt x="2657" y="1287"/>
                  </a:lnTo>
                  <a:lnTo>
                    <a:pt x="2921" y="3235"/>
                  </a:lnTo>
                  <a:lnTo>
                    <a:pt x="1166" y="2539"/>
                  </a:lnTo>
                  <a:lnTo>
                    <a:pt x="1832" y="4004"/>
                  </a:lnTo>
                  <a:lnTo>
                    <a:pt x="0" y="3619"/>
                  </a:lnTo>
                  <a:lnTo>
                    <a:pt x="0" y="3619"/>
                  </a:lnTo>
                  <a:lnTo>
                    <a:pt x="6656" y="8349"/>
                  </a:lnTo>
                  <a:lnTo>
                    <a:pt x="4081" y="0"/>
                  </a:lnTo>
                  <a:close/>
                </a:path>
              </a:pathLst>
            </a:custGeom>
            <a:solidFill>
              <a:srgbClr val="191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6"/>
            <p:cNvSpPr/>
            <p:nvPr/>
          </p:nvSpPr>
          <p:spPr>
            <a:xfrm>
              <a:off x="1187025" y="884200"/>
              <a:ext cx="2166850" cy="2755950"/>
            </a:xfrm>
            <a:custGeom>
              <a:rect b="b" l="l" r="r" t="t"/>
              <a:pathLst>
                <a:path extrusionOk="0" h="110238" w="86674">
                  <a:moveTo>
                    <a:pt x="15845" y="1"/>
                  </a:moveTo>
                  <a:lnTo>
                    <a:pt x="15903" y="82"/>
                  </a:lnTo>
                  <a:lnTo>
                    <a:pt x="15903" y="82"/>
                  </a:lnTo>
                  <a:cubicBezTo>
                    <a:pt x="15885" y="54"/>
                    <a:pt x="15866" y="27"/>
                    <a:pt x="15845" y="1"/>
                  </a:cubicBezTo>
                  <a:close/>
                  <a:moveTo>
                    <a:pt x="15903" y="82"/>
                  </a:moveTo>
                  <a:cubicBezTo>
                    <a:pt x="17806" y="2974"/>
                    <a:pt x="5698" y="12869"/>
                    <a:pt x="1258" y="12869"/>
                  </a:cubicBezTo>
                  <a:cubicBezTo>
                    <a:pt x="707" y="12869"/>
                    <a:pt x="274" y="12716"/>
                    <a:pt x="0" y="12379"/>
                  </a:cubicBezTo>
                  <a:lnTo>
                    <a:pt x="0" y="12379"/>
                  </a:lnTo>
                  <a:lnTo>
                    <a:pt x="3583" y="17338"/>
                  </a:lnTo>
                  <a:lnTo>
                    <a:pt x="70479" y="109877"/>
                  </a:lnTo>
                  <a:cubicBezTo>
                    <a:pt x="71127" y="110121"/>
                    <a:pt x="71867" y="110238"/>
                    <a:pt x="72665" y="110238"/>
                  </a:cubicBezTo>
                  <a:cubicBezTo>
                    <a:pt x="75571" y="110238"/>
                    <a:pt x="79254" y="108693"/>
                    <a:pt x="82122" y="106146"/>
                  </a:cubicBezTo>
                  <a:cubicBezTo>
                    <a:pt x="84528" y="104020"/>
                    <a:pt x="86366" y="101180"/>
                    <a:pt x="86673" y="97967"/>
                  </a:cubicBezTo>
                  <a:lnTo>
                    <a:pt x="19281" y="4739"/>
                  </a:lnTo>
                  <a:lnTo>
                    <a:pt x="17395" y="2151"/>
                  </a:lnTo>
                  <a:lnTo>
                    <a:pt x="15903" y="82"/>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6"/>
            <p:cNvSpPr/>
            <p:nvPr/>
          </p:nvSpPr>
          <p:spPr>
            <a:xfrm>
              <a:off x="1513600" y="937950"/>
              <a:ext cx="1840275" cy="2599900"/>
            </a:xfrm>
            <a:custGeom>
              <a:rect b="b" l="l" r="r" t="t"/>
              <a:pathLst>
                <a:path extrusionOk="0" h="103996" w="73611">
                  <a:moveTo>
                    <a:pt x="4335" y="1"/>
                  </a:moveTo>
                  <a:lnTo>
                    <a:pt x="0" y="7282"/>
                  </a:lnTo>
                  <a:lnTo>
                    <a:pt x="69059" y="103996"/>
                  </a:lnTo>
                  <a:cubicBezTo>
                    <a:pt x="71465" y="101870"/>
                    <a:pt x="73303" y="99030"/>
                    <a:pt x="73610" y="95817"/>
                  </a:cubicBezTo>
                  <a:lnTo>
                    <a:pt x="6218" y="2589"/>
                  </a:lnTo>
                  <a:lnTo>
                    <a:pt x="4335" y="1"/>
                  </a:lnTo>
                  <a:close/>
                </a:path>
              </a:pathLst>
            </a:custGeom>
            <a:solidFill>
              <a:srgbClr val="FFD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6"/>
            <p:cNvSpPr/>
            <p:nvPr/>
          </p:nvSpPr>
          <p:spPr>
            <a:xfrm>
              <a:off x="1334250" y="1088350"/>
              <a:ext cx="510250" cy="441125"/>
            </a:xfrm>
            <a:custGeom>
              <a:rect b="b" l="l" r="r" t="t"/>
              <a:pathLst>
                <a:path extrusionOk="0" h="17645" w="20410">
                  <a:moveTo>
                    <a:pt x="15897" y="1"/>
                  </a:moveTo>
                  <a:lnTo>
                    <a:pt x="15957" y="85"/>
                  </a:lnTo>
                  <a:lnTo>
                    <a:pt x="15957" y="85"/>
                  </a:lnTo>
                  <a:cubicBezTo>
                    <a:pt x="15941" y="54"/>
                    <a:pt x="15920" y="26"/>
                    <a:pt x="15897" y="1"/>
                  </a:cubicBezTo>
                  <a:close/>
                  <a:moveTo>
                    <a:pt x="15957" y="85"/>
                  </a:moveTo>
                  <a:cubicBezTo>
                    <a:pt x="15967" y="104"/>
                    <a:pt x="15976" y="124"/>
                    <a:pt x="15982" y="145"/>
                  </a:cubicBezTo>
                  <a:lnTo>
                    <a:pt x="15991" y="160"/>
                  </a:lnTo>
                  <a:cubicBezTo>
                    <a:pt x="16762" y="1577"/>
                    <a:pt x="14500" y="4496"/>
                    <a:pt x="11436" y="7164"/>
                  </a:cubicBezTo>
                  <a:cubicBezTo>
                    <a:pt x="8021" y="10143"/>
                    <a:pt x="3602" y="12827"/>
                    <a:pt x="1279" y="12827"/>
                  </a:cubicBezTo>
                  <a:cubicBezTo>
                    <a:pt x="714" y="12827"/>
                    <a:pt x="273" y="12668"/>
                    <a:pt x="1" y="12316"/>
                  </a:cubicBezTo>
                  <a:lnTo>
                    <a:pt x="1" y="12316"/>
                  </a:lnTo>
                  <a:lnTo>
                    <a:pt x="918" y="13586"/>
                  </a:lnTo>
                  <a:lnTo>
                    <a:pt x="3461" y="17134"/>
                  </a:lnTo>
                  <a:cubicBezTo>
                    <a:pt x="3733" y="17486"/>
                    <a:pt x="4174" y="17645"/>
                    <a:pt x="4738" y="17645"/>
                  </a:cubicBezTo>
                  <a:cubicBezTo>
                    <a:pt x="7059" y="17645"/>
                    <a:pt x="11469" y="14959"/>
                    <a:pt x="14883" y="11979"/>
                  </a:cubicBezTo>
                  <a:cubicBezTo>
                    <a:pt x="18085" y="9200"/>
                    <a:pt x="20409" y="6165"/>
                    <a:pt x="19359" y="4805"/>
                  </a:cubicBezTo>
                  <a:lnTo>
                    <a:pt x="15957" y="85"/>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6"/>
            <p:cNvSpPr/>
            <p:nvPr/>
          </p:nvSpPr>
          <p:spPr>
            <a:xfrm>
              <a:off x="1268525" y="998525"/>
              <a:ext cx="538725" cy="440850"/>
            </a:xfrm>
            <a:custGeom>
              <a:rect b="b" l="l" r="r" t="t"/>
              <a:pathLst>
                <a:path extrusionOk="0" h="17634" w="21549">
                  <a:moveTo>
                    <a:pt x="15894" y="1"/>
                  </a:moveTo>
                  <a:lnTo>
                    <a:pt x="15939" y="62"/>
                  </a:lnTo>
                  <a:lnTo>
                    <a:pt x="15939" y="62"/>
                  </a:lnTo>
                  <a:cubicBezTo>
                    <a:pt x="15925" y="41"/>
                    <a:pt x="15910" y="21"/>
                    <a:pt x="15894" y="1"/>
                  </a:cubicBezTo>
                  <a:close/>
                  <a:moveTo>
                    <a:pt x="15939" y="62"/>
                  </a:moveTo>
                  <a:cubicBezTo>
                    <a:pt x="17892" y="2944"/>
                    <a:pt x="5739" y="12832"/>
                    <a:pt x="1281" y="12832"/>
                  </a:cubicBezTo>
                  <a:cubicBezTo>
                    <a:pt x="716" y="12832"/>
                    <a:pt x="274" y="12673"/>
                    <a:pt x="1" y="12320"/>
                  </a:cubicBezTo>
                  <a:lnTo>
                    <a:pt x="1" y="12320"/>
                  </a:lnTo>
                  <a:lnTo>
                    <a:pt x="3482" y="17121"/>
                  </a:lnTo>
                  <a:cubicBezTo>
                    <a:pt x="3756" y="17474"/>
                    <a:pt x="4198" y="17633"/>
                    <a:pt x="4764" y="17633"/>
                  </a:cubicBezTo>
                  <a:cubicBezTo>
                    <a:pt x="9254" y="17633"/>
                    <a:pt x="21549" y="7601"/>
                    <a:pt x="19378" y="4801"/>
                  </a:cubicBezTo>
                  <a:lnTo>
                    <a:pt x="15939" y="62"/>
                  </a:lnTo>
                  <a:close/>
                </a:path>
              </a:pathLst>
            </a:custGeom>
            <a:solidFill>
              <a:srgbClr val="344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6"/>
            <p:cNvSpPr/>
            <p:nvPr/>
          </p:nvSpPr>
          <p:spPr>
            <a:xfrm>
              <a:off x="1187025" y="884200"/>
              <a:ext cx="536875" cy="442100"/>
            </a:xfrm>
            <a:custGeom>
              <a:rect b="b" l="l" r="r" t="t"/>
              <a:pathLst>
                <a:path extrusionOk="0" h="17684" w="21475">
                  <a:moveTo>
                    <a:pt x="15845" y="1"/>
                  </a:moveTo>
                  <a:lnTo>
                    <a:pt x="15900" y="77"/>
                  </a:lnTo>
                  <a:lnTo>
                    <a:pt x="15900" y="77"/>
                  </a:lnTo>
                  <a:cubicBezTo>
                    <a:pt x="15883" y="51"/>
                    <a:pt x="15864" y="26"/>
                    <a:pt x="15845" y="1"/>
                  </a:cubicBezTo>
                  <a:close/>
                  <a:moveTo>
                    <a:pt x="15900" y="77"/>
                  </a:moveTo>
                  <a:lnTo>
                    <a:pt x="15900" y="77"/>
                  </a:lnTo>
                  <a:cubicBezTo>
                    <a:pt x="17820" y="2962"/>
                    <a:pt x="5701" y="12869"/>
                    <a:pt x="1258" y="12869"/>
                  </a:cubicBezTo>
                  <a:cubicBezTo>
                    <a:pt x="707" y="12869"/>
                    <a:pt x="274" y="12716"/>
                    <a:pt x="0" y="12379"/>
                  </a:cubicBezTo>
                  <a:lnTo>
                    <a:pt x="0" y="12379"/>
                  </a:lnTo>
                  <a:lnTo>
                    <a:pt x="3424" y="17177"/>
                  </a:lnTo>
                  <a:cubicBezTo>
                    <a:pt x="3469" y="17237"/>
                    <a:pt x="3523" y="17291"/>
                    <a:pt x="3583" y="17338"/>
                  </a:cubicBezTo>
                  <a:cubicBezTo>
                    <a:pt x="3854" y="17574"/>
                    <a:pt x="4233" y="17683"/>
                    <a:pt x="4696" y="17683"/>
                  </a:cubicBezTo>
                  <a:cubicBezTo>
                    <a:pt x="9173" y="17683"/>
                    <a:pt x="21475" y="7528"/>
                    <a:pt x="19281" y="4739"/>
                  </a:cubicBezTo>
                  <a:lnTo>
                    <a:pt x="15900" y="77"/>
                  </a:lnTo>
                  <a:close/>
                </a:path>
              </a:pathLst>
            </a:custGeom>
            <a:solidFill>
              <a:srgbClr val="A5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6"/>
            <p:cNvSpPr/>
            <p:nvPr/>
          </p:nvSpPr>
          <p:spPr>
            <a:xfrm>
              <a:off x="1459425" y="884200"/>
              <a:ext cx="385075" cy="503700"/>
            </a:xfrm>
            <a:custGeom>
              <a:rect b="b" l="l" r="r" t="t"/>
              <a:pathLst>
                <a:path extrusionOk="0" h="20148" w="15403">
                  <a:moveTo>
                    <a:pt x="4949" y="1"/>
                  </a:moveTo>
                  <a:lnTo>
                    <a:pt x="0" y="6352"/>
                  </a:lnTo>
                  <a:lnTo>
                    <a:pt x="559" y="7129"/>
                  </a:lnTo>
                  <a:lnTo>
                    <a:pt x="3836" y="11706"/>
                  </a:lnTo>
                  <a:lnTo>
                    <a:pt x="3984" y="11915"/>
                  </a:lnTo>
                  <a:lnTo>
                    <a:pt x="6429" y="15330"/>
                  </a:lnTo>
                  <a:lnTo>
                    <a:pt x="7292" y="16539"/>
                  </a:lnTo>
                  <a:lnTo>
                    <a:pt x="9876" y="20147"/>
                  </a:lnTo>
                  <a:cubicBezTo>
                    <a:pt x="13078" y="17368"/>
                    <a:pt x="15402" y="14333"/>
                    <a:pt x="14352" y="12971"/>
                  </a:cubicBezTo>
                  <a:lnTo>
                    <a:pt x="11740" y="9382"/>
                  </a:lnTo>
                  <a:lnTo>
                    <a:pt x="10984" y="8326"/>
                  </a:lnTo>
                  <a:lnTo>
                    <a:pt x="10975" y="8311"/>
                  </a:lnTo>
                  <a:lnTo>
                    <a:pt x="8394" y="4754"/>
                  </a:lnTo>
                  <a:lnTo>
                    <a:pt x="8276" y="4589"/>
                  </a:lnTo>
                  <a:lnTo>
                    <a:pt x="4949" y="1"/>
                  </a:lnTo>
                  <a:close/>
                </a:path>
              </a:pathLst>
            </a:custGeom>
            <a:solidFill>
              <a:srgbClr val="959EC4">
                <a:alpha val="1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6"/>
            <p:cNvSpPr/>
            <p:nvPr/>
          </p:nvSpPr>
          <p:spPr>
            <a:xfrm>
              <a:off x="745150" y="344850"/>
              <a:ext cx="864375" cy="861100"/>
            </a:xfrm>
            <a:custGeom>
              <a:rect b="b" l="l" r="r" t="t"/>
              <a:pathLst>
                <a:path extrusionOk="0" h="34444" w="34575">
                  <a:moveTo>
                    <a:pt x="15558" y="0"/>
                  </a:moveTo>
                  <a:cubicBezTo>
                    <a:pt x="14815" y="0"/>
                    <a:pt x="14024" y="137"/>
                    <a:pt x="13212" y="387"/>
                  </a:cubicBezTo>
                  <a:cubicBezTo>
                    <a:pt x="7129" y="2214"/>
                    <a:pt x="1" y="10342"/>
                    <a:pt x="3639" y="14586"/>
                  </a:cubicBezTo>
                  <a:lnTo>
                    <a:pt x="17652" y="33936"/>
                  </a:lnTo>
                  <a:cubicBezTo>
                    <a:pt x="17662" y="33951"/>
                    <a:pt x="17662" y="33951"/>
                    <a:pt x="17675" y="33953"/>
                  </a:cubicBezTo>
                  <a:cubicBezTo>
                    <a:pt x="17948" y="34291"/>
                    <a:pt x="18380" y="34443"/>
                    <a:pt x="18931" y="34443"/>
                  </a:cubicBezTo>
                  <a:cubicBezTo>
                    <a:pt x="21260" y="34443"/>
                    <a:pt x="25704" y="31710"/>
                    <a:pt x="29127" y="28703"/>
                  </a:cubicBezTo>
                  <a:cubicBezTo>
                    <a:pt x="32291" y="25928"/>
                    <a:pt x="34574" y="22911"/>
                    <a:pt x="33520" y="21575"/>
                  </a:cubicBezTo>
                  <a:lnTo>
                    <a:pt x="18947" y="1461"/>
                  </a:lnTo>
                  <a:cubicBezTo>
                    <a:pt x="18074" y="441"/>
                    <a:pt x="16893" y="0"/>
                    <a:pt x="15558" y="0"/>
                  </a:cubicBezTo>
                  <a:close/>
                </a:path>
              </a:pathLst>
            </a:custGeom>
            <a:solidFill>
              <a:srgbClr val="F95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6"/>
            <p:cNvSpPr/>
            <p:nvPr/>
          </p:nvSpPr>
          <p:spPr>
            <a:xfrm>
              <a:off x="1075450" y="344850"/>
              <a:ext cx="534075" cy="717600"/>
            </a:xfrm>
            <a:custGeom>
              <a:rect b="b" l="l" r="r" t="t"/>
              <a:pathLst>
                <a:path extrusionOk="0" h="28704" w="21363">
                  <a:moveTo>
                    <a:pt x="2346" y="0"/>
                  </a:moveTo>
                  <a:cubicBezTo>
                    <a:pt x="1603" y="0"/>
                    <a:pt x="812" y="137"/>
                    <a:pt x="0" y="387"/>
                  </a:cubicBezTo>
                  <a:cubicBezTo>
                    <a:pt x="520" y="298"/>
                    <a:pt x="1017" y="250"/>
                    <a:pt x="1482" y="250"/>
                  </a:cubicBezTo>
                  <a:cubicBezTo>
                    <a:pt x="3272" y="250"/>
                    <a:pt x="4578" y="963"/>
                    <a:pt x="4813" y="2803"/>
                  </a:cubicBezTo>
                  <a:cubicBezTo>
                    <a:pt x="5110" y="5108"/>
                    <a:pt x="1001" y="9051"/>
                    <a:pt x="1001" y="9051"/>
                  </a:cubicBezTo>
                  <a:lnTo>
                    <a:pt x="15915" y="28703"/>
                  </a:lnTo>
                  <a:cubicBezTo>
                    <a:pt x="19079" y="25928"/>
                    <a:pt x="21362" y="22911"/>
                    <a:pt x="20308" y="21575"/>
                  </a:cubicBezTo>
                  <a:lnTo>
                    <a:pt x="5735" y="1461"/>
                  </a:lnTo>
                  <a:cubicBezTo>
                    <a:pt x="4862" y="441"/>
                    <a:pt x="3681" y="0"/>
                    <a:pt x="2346" y="0"/>
                  </a:cubicBezTo>
                  <a:close/>
                </a:path>
              </a:pathLst>
            </a:custGeom>
            <a:solidFill>
              <a:srgbClr val="FD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6"/>
            <p:cNvSpPr/>
            <p:nvPr/>
          </p:nvSpPr>
          <p:spPr>
            <a:xfrm>
              <a:off x="1598425" y="1227625"/>
              <a:ext cx="408375" cy="339900"/>
            </a:xfrm>
            <a:custGeom>
              <a:rect b="b" l="l" r="r" t="t"/>
              <a:pathLst>
                <a:path extrusionOk="0" h="13596" w="16335">
                  <a:moveTo>
                    <a:pt x="6113" y="0"/>
                  </a:moveTo>
                  <a:cubicBezTo>
                    <a:pt x="2153" y="0"/>
                    <a:pt x="1" y="2710"/>
                    <a:pt x="1" y="2710"/>
                  </a:cubicBezTo>
                  <a:cubicBezTo>
                    <a:pt x="1" y="2710"/>
                    <a:pt x="8722" y="13595"/>
                    <a:pt x="12489" y="13595"/>
                  </a:cubicBezTo>
                  <a:cubicBezTo>
                    <a:pt x="12888" y="13595"/>
                    <a:pt x="13232" y="13473"/>
                    <a:pt x="13504" y="13202"/>
                  </a:cubicBezTo>
                  <a:cubicBezTo>
                    <a:pt x="16335" y="10373"/>
                    <a:pt x="15824" y="3210"/>
                    <a:pt x="10053" y="835"/>
                  </a:cubicBezTo>
                  <a:cubicBezTo>
                    <a:pt x="8590" y="233"/>
                    <a:pt x="7274" y="0"/>
                    <a:pt x="6113"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6"/>
            <p:cNvSpPr/>
            <p:nvPr/>
          </p:nvSpPr>
          <p:spPr>
            <a:xfrm>
              <a:off x="1565350" y="4846750"/>
              <a:ext cx="161275" cy="212950"/>
            </a:xfrm>
            <a:custGeom>
              <a:rect b="b" l="l" r="r" t="t"/>
              <a:pathLst>
                <a:path extrusionOk="0" h="8518" w="6451">
                  <a:moveTo>
                    <a:pt x="2665" y="0"/>
                  </a:moveTo>
                  <a:cubicBezTo>
                    <a:pt x="1342" y="0"/>
                    <a:pt x="1" y="4136"/>
                    <a:pt x="1" y="4136"/>
                  </a:cubicBezTo>
                  <a:cubicBezTo>
                    <a:pt x="1" y="4136"/>
                    <a:pt x="533" y="5699"/>
                    <a:pt x="3145" y="7422"/>
                  </a:cubicBezTo>
                  <a:cubicBezTo>
                    <a:pt x="4481" y="8302"/>
                    <a:pt x="5315" y="8517"/>
                    <a:pt x="5811" y="8517"/>
                  </a:cubicBezTo>
                  <a:cubicBezTo>
                    <a:pt x="6285" y="8517"/>
                    <a:pt x="6451" y="8322"/>
                    <a:pt x="6451" y="8322"/>
                  </a:cubicBezTo>
                  <a:cubicBezTo>
                    <a:pt x="6451" y="8322"/>
                    <a:pt x="4773" y="2104"/>
                    <a:pt x="3287" y="345"/>
                  </a:cubicBezTo>
                  <a:cubicBezTo>
                    <a:pt x="3084" y="104"/>
                    <a:pt x="2874" y="0"/>
                    <a:pt x="2665" y="0"/>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6"/>
            <p:cNvSpPr/>
            <p:nvPr/>
          </p:nvSpPr>
          <p:spPr>
            <a:xfrm>
              <a:off x="1529000" y="4523900"/>
              <a:ext cx="295400" cy="467300"/>
            </a:xfrm>
            <a:custGeom>
              <a:rect b="b" l="l" r="r" t="t"/>
              <a:pathLst>
                <a:path extrusionOk="0" h="18692" w="11816">
                  <a:moveTo>
                    <a:pt x="4509" y="0"/>
                  </a:moveTo>
                  <a:cubicBezTo>
                    <a:pt x="4000" y="2992"/>
                    <a:pt x="3787" y="5449"/>
                    <a:pt x="2217" y="6676"/>
                  </a:cubicBezTo>
                  <a:cubicBezTo>
                    <a:pt x="544" y="7980"/>
                    <a:pt x="1" y="9193"/>
                    <a:pt x="1" y="9193"/>
                  </a:cubicBezTo>
                  <a:cubicBezTo>
                    <a:pt x="1" y="9193"/>
                    <a:pt x="3766" y="10237"/>
                    <a:pt x="5044" y="12877"/>
                  </a:cubicBezTo>
                  <a:cubicBezTo>
                    <a:pt x="6322" y="15514"/>
                    <a:pt x="5791" y="17817"/>
                    <a:pt x="7308" y="18497"/>
                  </a:cubicBezTo>
                  <a:cubicBezTo>
                    <a:pt x="7617" y="18636"/>
                    <a:pt x="7987" y="18691"/>
                    <a:pt x="8381" y="18691"/>
                  </a:cubicBezTo>
                  <a:cubicBezTo>
                    <a:pt x="9919" y="18691"/>
                    <a:pt x="11816" y="17849"/>
                    <a:pt x="11816" y="17849"/>
                  </a:cubicBezTo>
                  <a:cubicBezTo>
                    <a:pt x="11816" y="17849"/>
                    <a:pt x="10149" y="17469"/>
                    <a:pt x="9887" y="15237"/>
                  </a:cubicBezTo>
                  <a:cubicBezTo>
                    <a:pt x="9623" y="13005"/>
                    <a:pt x="8779" y="8184"/>
                    <a:pt x="8938" y="6987"/>
                  </a:cubicBezTo>
                  <a:cubicBezTo>
                    <a:pt x="9097" y="5791"/>
                    <a:pt x="10016" y="1227"/>
                    <a:pt x="10016" y="1227"/>
                  </a:cubicBezTo>
                  <a:lnTo>
                    <a:pt x="450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6"/>
            <p:cNvSpPr/>
            <p:nvPr/>
          </p:nvSpPr>
          <p:spPr>
            <a:xfrm>
              <a:off x="1505100" y="4712575"/>
              <a:ext cx="409200" cy="355200"/>
            </a:xfrm>
            <a:custGeom>
              <a:rect b="b" l="l" r="r" t="t"/>
              <a:pathLst>
                <a:path extrusionOk="0" h="14208" w="16368">
                  <a:moveTo>
                    <a:pt x="3349" y="1"/>
                  </a:moveTo>
                  <a:cubicBezTo>
                    <a:pt x="2054" y="1"/>
                    <a:pt x="965" y="1019"/>
                    <a:pt x="521" y="2825"/>
                  </a:cubicBezTo>
                  <a:cubicBezTo>
                    <a:pt x="1" y="4930"/>
                    <a:pt x="1187" y="7452"/>
                    <a:pt x="1105" y="9264"/>
                  </a:cubicBezTo>
                  <a:cubicBezTo>
                    <a:pt x="1021" y="11077"/>
                    <a:pt x="598" y="13139"/>
                    <a:pt x="598" y="13139"/>
                  </a:cubicBezTo>
                  <a:cubicBezTo>
                    <a:pt x="858" y="14087"/>
                    <a:pt x="1628" y="14207"/>
                    <a:pt x="2000" y="14207"/>
                  </a:cubicBezTo>
                  <a:cubicBezTo>
                    <a:pt x="2126" y="14207"/>
                    <a:pt x="2207" y="14194"/>
                    <a:pt x="2207" y="14194"/>
                  </a:cubicBezTo>
                  <a:cubicBezTo>
                    <a:pt x="2207" y="14194"/>
                    <a:pt x="3386" y="9866"/>
                    <a:pt x="4614" y="8074"/>
                  </a:cubicBezTo>
                  <a:cubicBezTo>
                    <a:pt x="4959" y="7572"/>
                    <a:pt x="5216" y="7343"/>
                    <a:pt x="5419" y="7343"/>
                  </a:cubicBezTo>
                  <a:cubicBezTo>
                    <a:pt x="5939" y="7343"/>
                    <a:pt x="6106" y="8841"/>
                    <a:pt x="6500" y="11051"/>
                  </a:cubicBezTo>
                  <a:cubicBezTo>
                    <a:pt x="6923" y="13416"/>
                    <a:pt x="7712" y="14079"/>
                    <a:pt x="8739" y="14079"/>
                  </a:cubicBezTo>
                  <a:cubicBezTo>
                    <a:pt x="9048" y="14079"/>
                    <a:pt x="9378" y="14019"/>
                    <a:pt x="9726" y="13927"/>
                  </a:cubicBezTo>
                  <a:lnTo>
                    <a:pt x="16253" y="12209"/>
                  </a:lnTo>
                  <a:cubicBezTo>
                    <a:pt x="16367" y="11144"/>
                    <a:pt x="15474" y="10287"/>
                    <a:pt x="14033" y="10027"/>
                  </a:cubicBezTo>
                  <a:cubicBezTo>
                    <a:pt x="13611" y="9951"/>
                    <a:pt x="13156" y="9937"/>
                    <a:pt x="12702" y="9937"/>
                  </a:cubicBezTo>
                  <a:cubicBezTo>
                    <a:pt x="12428" y="9937"/>
                    <a:pt x="12155" y="9942"/>
                    <a:pt x="11889" y="9942"/>
                  </a:cubicBezTo>
                  <a:cubicBezTo>
                    <a:pt x="11087" y="9942"/>
                    <a:pt x="10357" y="9895"/>
                    <a:pt x="9902" y="9516"/>
                  </a:cubicBezTo>
                  <a:cubicBezTo>
                    <a:pt x="9048" y="8805"/>
                    <a:pt x="8255" y="6187"/>
                    <a:pt x="7825" y="4348"/>
                  </a:cubicBezTo>
                  <a:cubicBezTo>
                    <a:pt x="7394" y="2509"/>
                    <a:pt x="5450" y="448"/>
                    <a:pt x="4002" y="85"/>
                  </a:cubicBezTo>
                  <a:cubicBezTo>
                    <a:pt x="3780" y="28"/>
                    <a:pt x="3562" y="1"/>
                    <a:pt x="3349"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6"/>
            <p:cNvSpPr/>
            <p:nvPr/>
          </p:nvSpPr>
          <p:spPr>
            <a:xfrm>
              <a:off x="602750" y="4554200"/>
              <a:ext cx="134975" cy="230925"/>
            </a:xfrm>
            <a:custGeom>
              <a:rect b="b" l="l" r="r" t="t"/>
              <a:pathLst>
                <a:path extrusionOk="0" h="9237" w="5399">
                  <a:moveTo>
                    <a:pt x="4097" y="1"/>
                  </a:moveTo>
                  <a:cubicBezTo>
                    <a:pt x="2755" y="1"/>
                    <a:pt x="220" y="2599"/>
                    <a:pt x="220" y="2599"/>
                  </a:cubicBezTo>
                  <a:cubicBezTo>
                    <a:pt x="220" y="2599"/>
                    <a:pt x="1" y="4235"/>
                    <a:pt x="1577" y="6937"/>
                  </a:cubicBezTo>
                  <a:cubicBezTo>
                    <a:pt x="2775" y="8990"/>
                    <a:pt x="3633" y="9236"/>
                    <a:pt x="3976" y="9236"/>
                  </a:cubicBezTo>
                  <a:cubicBezTo>
                    <a:pt x="4085" y="9236"/>
                    <a:pt x="4142" y="9212"/>
                    <a:pt x="4142" y="9212"/>
                  </a:cubicBezTo>
                  <a:cubicBezTo>
                    <a:pt x="4142" y="9212"/>
                    <a:pt x="5398" y="2895"/>
                    <a:pt x="4846" y="659"/>
                  </a:cubicBezTo>
                  <a:cubicBezTo>
                    <a:pt x="4730" y="187"/>
                    <a:pt x="4456" y="1"/>
                    <a:pt x="4097" y="1"/>
                  </a:cubicBezTo>
                  <a:close/>
                </a:path>
              </a:pathLst>
            </a:custGeom>
            <a:solidFill>
              <a:srgbClr val="254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6"/>
            <p:cNvSpPr/>
            <p:nvPr/>
          </p:nvSpPr>
          <p:spPr>
            <a:xfrm>
              <a:off x="662800" y="4271050"/>
              <a:ext cx="306825" cy="480925"/>
            </a:xfrm>
            <a:custGeom>
              <a:rect b="b" l="l" r="r" t="t"/>
              <a:pathLst>
                <a:path extrusionOk="0" h="19237" w="12273">
                  <a:moveTo>
                    <a:pt x="8119" y="0"/>
                  </a:moveTo>
                  <a:cubicBezTo>
                    <a:pt x="6336" y="2455"/>
                    <a:pt x="5054" y="4564"/>
                    <a:pt x="3102" y="4964"/>
                  </a:cubicBezTo>
                  <a:cubicBezTo>
                    <a:pt x="1025" y="5391"/>
                    <a:pt x="0" y="6238"/>
                    <a:pt x="0" y="6238"/>
                  </a:cubicBezTo>
                  <a:cubicBezTo>
                    <a:pt x="0" y="6238"/>
                    <a:pt x="2910" y="8845"/>
                    <a:pt x="2885" y="11775"/>
                  </a:cubicBezTo>
                  <a:cubicBezTo>
                    <a:pt x="2859" y="14706"/>
                    <a:pt x="1364" y="16534"/>
                    <a:pt x="2419" y="17816"/>
                  </a:cubicBezTo>
                  <a:cubicBezTo>
                    <a:pt x="3475" y="19099"/>
                    <a:pt x="6749" y="19236"/>
                    <a:pt x="6749" y="19236"/>
                  </a:cubicBezTo>
                  <a:cubicBezTo>
                    <a:pt x="6749" y="19236"/>
                    <a:pt x="5421" y="18154"/>
                    <a:pt x="6177" y="16038"/>
                  </a:cubicBezTo>
                  <a:cubicBezTo>
                    <a:pt x="6931" y="13922"/>
                    <a:pt x="8312" y="9227"/>
                    <a:pt x="8987" y="8226"/>
                  </a:cubicBezTo>
                  <a:cubicBezTo>
                    <a:pt x="9661" y="7226"/>
                    <a:pt x="12273" y="3351"/>
                    <a:pt x="12273" y="3351"/>
                  </a:cubicBezTo>
                  <a:lnTo>
                    <a:pt x="8119" y="0"/>
                  </a:ln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6"/>
            <p:cNvSpPr/>
            <p:nvPr/>
          </p:nvSpPr>
          <p:spPr>
            <a:xfrm>
              <a:off x="520075" y="4410500"/>
              <a:ext cx="382650" cy="422875"/>
            </a:xfrm>
            <a:custGeom>
              <a:rect b="b" l="l" r="r" t="t"/>
              <a:pathLst>
                <a:path extrusionOk="0" h="16915" w="15306">
                  <a:moveTo>
                    <a:pt x="7531" y="1"/>
                  </a:moveTo>
                  <a:cubicBezTo>
                    <a:pt x="6623" y="1"/>
                    <a:pt x="5650" y="510"/>
                    <a:pt x="4792" y="1525"/>
                  </a:cubicBezTo>
                  <a:cubicBezTo>
                    <a:pt x="3394" y="3179"/>
                    <a:pt x="3340" y="5967"/>
                    <a:pt x="2462" y="7554"/>
                  </a:cubicBezTo>
                  <a:cubicBezTo>
                    <a:pt x="1583" y="9141"/>
                    <a:pt x="254" y="11124"/>
                    <a:pt x="254" y="11124"/>
                  </a:cubicBezTo>
                  <a:cubicBezTo>
                    <a:pt x="0" y="12415"/>
                    <a:pt x="1261" y="12460"/>
                    <a:pt x="1261" y="12460"/>
                  </a:cubicBezTo>
                  <a:cubicBezTo>
                    <a:pt x="1261" y="12460"/>
                    <a:pt x="4240" y="9105"/>
                    <a:pt x="6134" y="8046"/>
                  </a:cubicBezTo>
                  <a:cubicBezTo>
                    <a:pt x="6536" y="7821"/>
                    <a:pt x="6824" y="7714"/>
                    <a:pt x="7018" y="7714"/>
                  </a:cubicBezTo>
                  <a:cubicBezTo>
                    <a:pt x="7742" y="7714"/>
                    <a:pt x="7191" y="9187"/>
                    <a:pt x="6504" y="11551"/>
                  </a:cubicBezTo>
                  <a:cubicBezTo>
                    <a:pt x="5630" y="14550"/>
                    <a:pt x="6592" y="15245"/>
                    <a:pt x="8117" y="15559"/>
                  </a:cubicBezTo>
                  <a:lnTo>
                    <a:pt x="14730" y="16914"/>
                  </a:lnTo>
                  <a:cubicBezTo>
                    <a:pt x="15306" y="16010"/>
                    <a:pt x="14885" y="14844"/>
                    <a:pt x="13708" y="13972"/>
                  </a:cubicBezTo>
                  <a:cubicBezTo>
                    <a:pt x="12531" y="13100"/>
                    <a:pt x="10683" y="12698"/>
                    <a:pt x="10232" y="11682"/>
                  </a:cubicBezTo>
                  <a:cubicBezTo>
                    <a:pt x="9784" y="10666"/>
                    <a:pt x="10235" y="7966"/>
                    <a:pt x="10664" y="6128"/>
                  </a:cubicBezTo>
                  <a:cubicBezTo>
                    <a:pt x="11094" y="4289"/>
                    <a:pt x="10267" y="1581"/>
                    <a:pt x="9131" y="612"/>
                  </a:cubicBezTo>
                  <a:cubicBezTo>
                    <a:pt x="8653" y="204"/>
                    <a:pt x="8105" y="1"/>
                    <a:pt x="7531" y="1"/>
                  </a:cubicBezTo>
                  <a:close/>
                </a:path>
              </a:pathLst>
            </a:custGeom>
            <a:solidFill>
              <a:srgbClr val="2D2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6"/>
            <p:cNvSpPr/>
            <p:nvPr/>
          </p:nvSpPr>
          <p:spPr>
            <a:xfrm>
              <a:off x="783275" y="2777125"/>
              <a:ext cx="1141550" cy="1930450"/>
            </a:xfrm>
            <a:custGeom>
              <a:rect b="b" l="l" r="r" t="t"/>
              <a:pathLst>
                <a:path extrusionOk="0" h="77218" w="45662">
                  <a:moveTo>
                    <a:pt x="20272" y="1"/>
                  </a:moveTo>
                  <a:cubicBezTo>
                    <a:pt x="18930" y="2823"/>
                    <a:pt x="18423" y="9144"/>
                    <a:pt x="16904" y="21221"/>
                  </a:cubicBezTo>
                  <a:cubicBezTo>
                    <a:pt x="15888" y="29280"/>
                    <a:pt x="15300" y="36954"/>
                    <a:pt x="15300" y="36954"/>
                  </a:cubicBezTo>
                  <a:cubicBezTo>
                    <a:pt x="15300" y="36954"/>
                    <a:pt x="10190" y="40414"/>
                    <a:pt x="8354" y="45399"/>
                  </a:cubicBezTo>
                  <a:cubicBezTo>
                    <a:pt x="6373" y="50782"/>
                    <a:pt x="1" y="63845"/>
                    <a:pt x="1" y="63845"/>
                  </a:cubicBezTo>
                  <a:cubicBezTo>
                    <a:pt x="1" y="63845"/>
                    <a:pt x="1726" y="66833"/>
                    <a:pt x="4722" y="66833"/>
                  </a:cubicBezTo>
                  <a:cubicBezTo>
                    <a:pt x="4815" y="66833"/>
                    <a:pt x="4910" y="66830"/>
                    <a:pt x="5005" y="66824"/>
                  </a:cubicBezTo>
                  <a:cubicBezTo>
                    <a:pt x="5005" y="66824"/>
                    <a:pt x="10100" y="59669"/>
                    <a:pt x="14071" y="54368"/>
                  </a:cubicBezTo>
                  <a:cubicBezTo>
                    <a:pt x="19119" y="47631"/>
                    <a:pt x="19606" y="46516"/>
                    <a:pt x="22233" y="42830"/>
                  </a:cubicBezTo>
                  <a:cubicBezTo>
                    <a:pt x="25218" y="39375"/>
                    <a:pt x="28767" y="24168"/>
                    <a:pt x="30004" y="18322"/>
                  </a:cubicBezTo>
                  <a:lnTo>
                    <a:pt x="31282" y="18530"/>
                  </a:lnTo>
                  <a:cubicBezTo>
                    <a:pt x="31696" y="20796"/>
                    <a:pt x="31840" y="22714"/>
                    <a:pt x="32802" y="29357"/>
                  </a:cubicBezTo>
                  <a:cubicBezTo>
                    <a:pt x="33896" y="36913"/>
                    <a:pt x="34935" y="43533"/>
                    <a:pt x="34935" y="43533"/>
                  </a:cubicBezTo>
                  <a:cubicBezTo>
                    <a:pt x="34935" y="43533"/>
                    <a:pt x="32244" y="49618"/>
                    <a:pt x="32553" y="55876"/>
                  </a:cubicBezTo>
                  <a:cubicBezTo>
                    <a:pt x="32942" y="63742"/>
                    <a:pt x="32884" y="75593"/>
                    <a:pt x="32884" y="75593"/>
                  </a:cubicBezTo>
                  <a:cubicBezTo>
                    <a:pt x="32884" y="75593"/>
                    <a:pt x="34496" y="77217"/>
                    <a:pt x="36858" y="77217"/>
                  </a:cubicBezTo>
                  <a:cubicBezTo>
                    <a:pt x="37451" y="77217"/>
                    <a:pt x="38092" y="77115"/>
                    <a:pt x="38767" y="76858"/>
                  </a:cubicBezTo>
                  <a:cubicBezTo>
                    <a:pt x="38767" y="76858"/>
                    <a:pt x="41149" y="63920"/>
                    <a:pt x="42412" y="57418"/>
                  </a:cubicBezTo>
                  <a:cubicBezTo>
                    <a:pt x="43986" y="49332"/>
                    <a:pt x="44710" y="46525"/>
                    <a:pt x="45090" y="42465"/>
                  </a:cubicBezTo>
                  <a:cubicBezTo>
                    <a:pt x="45661" y="36383"/>
                    <a:pt x="45090" y="8371"/>
                    <a:pt x="45090" y="8371"/>
                  </a:cubicBezTo>
                  <a:lnTo>
                    <a:pt x="20272" y="1"/>
                  </a:lnTo>
                  <a:close/>
                </a:path>
              </a:pathLst>
            </a:custGeom>
            <a:solidFill>
              <a:srgbClr val="E943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6"/>
            <p:cNvSpPr/>
            <p:nvPr/>
          </p:nvSpPr>
          <p:spPr>
            <a:xfrm>
              <a:off x="1363725" y="3072450"/>
              <a:ext cx="201600" cy="608125"/>
            </a:xfrm>
            <a:custGeom>
              <a:rect b="b" l="l" r="r" t="t"/>
              <a:pathLst>
                <a:path extrusionOk="0" h="24325" w="8064">
                  <a:moveTo>
                    <a:pt x="1" y="1"/>
                  </a:moveTo>
                  <a:cubicBezTo>
                    <a:pt x="1" y="1"/>
                    <a:pt x="3210" y="3974"/>
                    <a:pt x="3751" y="5650"/>
                  </a:cubicBezTo>
                  <a:cubicBezTo>
                    <a:pt x="5065" y="9720"/>
                    <a:pt x="2116" y="24325"/>
                    <a:pt x="2116" y="24325"/>
                  </a:cubicBezTo>
                  <a:cubicBezTo>
                    <a:pt x="4032" y="18489"/>
                    <a:pt x="5589" y="12548"/>
                    <a:pt x="6786" y="6509"/>
                  </a:cubicBezTo>
                  <a:lnTo>
                    <a:pt x="8064" y="6717"/>
                  </a:lnTo>
                  <a:cubicBezTo>
                    <a:pt x="8064" y="6717"/>
                    <a:pt x="2673" y="2724"/>
                    <a:pt x="1" y="1"/>
                  </a:cubicBezTo>
                  <a:close/>
                </a:path>
              </a:pathLst>
            </a:custGeom>
            <a:solidFill>
              <a:srgbClr val="D830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6"/>
            <p:cNvSpPr/>
            <p:nvPr/>
          </p:nvSpPr>
          <p:spPr>
            <a:xfrm>
              <a:off x="1466500" y="1267625"/>
              <a:ext cx="475125" cy="580100"/>
            </a:xfrm>
            <a:custGeom>
              <a:rect b="b" l="l" r="r" t="t"/>
              <a:pathLst>
                <a:path extrusionOk="0" h="23204" w="19005">
                  <a:moveTo>
                    <a:pt x="9783" y="1"/>
                  </a:moveTo>
                  <a:cubicBezTo>
                    <a:pt x="9748" y="1"/>
                    <a:pt x="9713" y="1"/>
                    <a:pt x="9679" y="1"/>
                  </a:cubicBezTo>
                  <a:cubicBezTo>
                    <a:pt x="4309" y="59"/>
                    <a:pt x="1" y="4458"/>
                    <a:pt x="56" y="9828"/>
                  </a:cubicBezTo>
                  <a:cubicBezTo>
                    <a:pt x="89" y="12970"/>
                    <a:pt x="1618" y="15706"/>
                    <a:pt x="3948" y="17459"/>
                  </a:cubicBezTo>
                  <a:cubicBezTo>
                    <a:pt x="3948" y="17459"/>
                    <a:pt x="4460" y="18554"/>
                    <a:pt x="4760" y="18939"/>
                  </a:cubicBezTo>
                  <a:cubicBezTo>
                    <a:pt x="6448" y="21104"/>
                    <a:pt x="11878" y="22994"/>
                    <a:pt x="13205" y="23172"/>
                  </a:cubicBezTo>
                  <a:cubicBezTo>
                    <a:pt x="13362" y="23193"/>
                    <a:pt x="13511" y="23203"/>
                    <a:pt x="13655" y="23203"/>
                  </a:cubicBezTo>
                  <a:cubicBezTo>
                    <a:pt x="15341" y="23203"/>
                    <a:pt x="16198" y="21798"/>
                    <a:pt x="17160" y="19836"/>
                  </a:cubicBezTo>
                  <a:cubicBezTo>
                    <a:pt x="19005" y="16076"/>
                    <a:pt x="18912" y="11157"/>
                    <a:pt x="18609" y="8726"/>
                  </a:cubicBezTo>
                  <a:cubicBezTo>
                    <a:pt x="18082" y="3841"/>
                    <a:pt x="14774" y="1"/>
                    <a:pt x="9783"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6"/>
            <p:cNvSpPr/>
            <p:nvPr/>
          </p:nvSpPr>
          <p:spPr>
            <a:xfrm>
              <a:off x="1422475" y="1741075"/>
              <a:ext cx="394250" cy="302125"/>
            </a:xfrm>
            <a:custGeom>
              <a:rect b="b" l="l" r="r" t="t"/>
              <a:pathLst>
                <a:path extrusionOk="0" h="12085" w="15770">
                  <a:moveTo>
                    <a:pt x="6521" y="1"/>
                  </a:moveTo>
                  <a:cubicBezTo>
                    <a:pt x="6521" y="1"/>
                    <a:pt x="5679" y="3343"/>
                    <a:pt x="5525" y="3811"/>
                  </a:cubicBezTo>
                  <a:cubicBezTo>
                    <a:pt x="5273" y="4584"/>
                    <a:pt x="5133" y="4778"/>
                    <a:pt x="4509" y="4778"/>
                  </a:cubicBezTo>
                  <a:cubicBezTo>
                    <a:pt x="4075" y="4778"/>
                    <a:pt x="3407" y="4684"/>
                    <a:pt x="2303" y="4625"/>
                  </a:cubicBezTo>
                  <a:cubicBezTo>
                    <a:pt x="2128" y="4615"/>
                    <a:pt x="1964" y="4610"/>
                    <a:pt x="1812" y="4610"/>
                  </a:cubicBezTo>
                  <a:cubicBezTo>
                    <a:pt x="417" y="4610"/>
                    <a:pt x="1" y="5074"/>
                    <a:pt x="774" y="7181"/>
                  </a:cubicBezTo>
                  <a:cubicBezTo>
                    <a:pt x="1543" y="9275"/>
                    <a:pt x="4852" y="11470"/>
                    <a:pt x="7928" y="11996"/>
                  </a:cubicBezTo>
                  <a:cubicBezTo>
                    <a:pt x="8281" y="12057"/>
                    <a:pt x="8658" y="12084"/>
                    <a:pt x="9047" y="12084"/>
                  </a:cubicBezTo>
                  <a:cubicBezTo>
                    <a:pt x="12054" y="12084"/>
                    <a:pt x="15770" y="10423"/>
                    <a:pt x="14193" y="9236"/>
                  </a:cubicBezTo>
                  <a:cubicBezTo>
                    <a:pt x="12415" y="7896"/>
                    <a:pt x="11624" y="7625"/>
                    <a:pt x="11867" y="6687"/>
                  </a:cubicBezTo>
                  <a:cubicBezTo>
                    <a:pt x="12408" y="4586"/>
                    <a:pt x="13212" y="2885"/>
                    <a:pt x="13212" y="2885"/>
                  </a:cubicBezTo>
                  <a:lnTo>
                    <a:pt x="6521" y="1"/>
                  </a:ln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6"/>
            <p:cNvSpPr/>
            <p:nvPr/>
          </p:nvSpPr>
          <p:spPr>
            <a:xfrm>
              <a:off x="1466500" y="1267625"/>
              <a:ext cx="433300" cy="498500"/>
            </a:xfrm>
            <a:custGeom>
              <a:rect b="b" l="l" r="r" t="t"/>
              <a:pathLst>
                <a:path extrusionOk="0" h="19940" w="17332">
                  <a:moveTo>
                    <a:pt x="9781" y="1"/>
                  </a:moveTo>
                  <a:cubicBezTo>
                    <a:pt x="9747" y="1"/>
                    <a:pt x="9713" y="1"/>
                    <a:pt x="9679" y="1"/>
                  </a:cubicBezTo>
                  <a:cubicBezTo>
                    <a:pt x="4309" y="57"/>
                    <a:pt x="1" y="4458"/>
                    <a:pt x="56" y="9828"/>
                  </a:cubicBezTo>
                  <a:cubicBezTo>
                    <a:pt x="89" y="12970"/>
                    <a:pt x="649" y="15240"/>
                    <a:pt x="2866" y="17684"/>
                  </a:cubicBezTo>
                  <a:cubicBezTo>
                    <a:pt x="2866" y="17684"/>
                    <a:pt x="3611" y="18449"/>
                    <a:pt x="4228" y="18833"/>
                  </a:cubicBezTo>
                  <a:cubicBezTo>
                    <a:pt x="5051" y="19364"/>
                    <a:pt x="6448" y="19940"/>
                    <a:pt x="8085" y="19940"/>
                  </a:cubicBezTo>
                  <a:cubicBezTo>
                    <a:pt x="8484" y="19940"/>
                    <a:pt x="8897" y="19905"/>
                    <a:pt x="9320" y="19828"/>
                  </a:cubicBezTo>
                  <a:cubicBezTo>
                    <a:pt x="11476" y="19435"/>
                    <a:pt x="11648" y="17160"/>
                    <a:pt x="11268" y="16804"/>
                  </a:cubicBezTo>
                  <a:lnTo>
                    <a:pt x="11268" y="16804"/>
                  </a:lnTo>
                  <a:cubicBezTo>
                    <a:pt x="11073" y="16983"/>
                    <a:pt x="10832" y="17078"/>
                    <a:pt x="10573" y="17078"/>
                  </a:cubicBezTo>
                  <a:cubicBezTo>
                    <a:pt x="10102" y="17078"/>
                    <a:pt x="9575" y="16761"/>
                    <a:pt x="9174" y="16052"/>
                  </a:cubicBezTo>
                  <a:cubicBezTo>
                    <a:pt x="8560" y="14967"/>
                    <a:pt x="8351" y="13159"/>
                    <a:pt x="9236" y="11602"/>
                  </a:cubicBezTo>
                  <a:cubicBezTo>
                    <a:pt x="9645" y="10883"/>
                    <a:pt x="10332" y="10580"/>
                    <a:pt x="10996" y="10580"/>
                  </a:cubicBezTo>
                  <a:cubicBezTo>
                    <a:pt x="11773" y="10580"/>
                    <a:pt x="12518" y="10996"/>
                    <a:pt x="12746" y="11649"/>
                  </a:cubicBezTo>
                  <a:cubicBezTo>
                    <a:pt x="13169" y="12860"/>
                    <a:pt x="13160" y="15021"/>
                    <a:pt x="13160" y="15021"/>
                  </a:cubicBezTo>
                  <a:cubicBezTo>
                    <a:pt x="13160" y="15021"/>
                    <a:pt x="14537" y="14506"/>
                    <a:pt x="14806" y="13116"/>
                  </a:cubicBezTo>
                  <a:cubicBezTo>
                    <a:pt x="14995" y="12132"/>
                    <a:pt x="14997" y="10998"/>
                    <a:pt x="14945" y="10081"/>
                  </a:cubicBezTo>
                  <a:cubicBezTo>
                    <a:pt x="14898" y="9235"/>
                    <a:pt x="15145" y="8361"/>
                    <a:pt x="15766" y="7783"/>
                  </a:cubicBezTo>
                  <a:cubicBezTo>
                    <a:pt x="16627" y="6980"/>
                    <a:pt x="16307" y="5704"/>
                    <a:pt x="16307" y="5704"/>
                  </a:cubicBezTo>
                  <a:cubicBezTo>
                    <a:pt x="16906" y="5218"/>
                    <a:pt x="17329" y="4533"/>
                    <a:pt x="17331" y="4533"/>
                  </a:cubicBezTo>
                  <a:cubicBezTo>
                    <a:pt x="15845" y="1813"/>
                    <a:pt x="13211" y="1"/>
                    <a:pt x="9781" y="1"/>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6"/>
            <p:cNvSpPr/>
            <p:nvPr/>
          </p:nvSpPr>
          <p:spPr>
            <a:xfrm>
              <a:off x="1374150" y="1293150"/>
              <a:ext cx="454825" cy="559525"/>
            </a:xfrm>
            <a:custGeom>
              <a:rect b="b" l="l" r="r" t="t"/>
              <a:pathLst>
                <a:path extrusionOk="0" h="22381" w="18193">
                  <a:moveTo>
                    <a:pt x="8307" y="0"/>
                  </a:moveTo>
                  <a:cubicBezTo>
                    <a:pt x="7744" y="0"/>
                    <a:pt x="6883" y="165"/>
                    <a:pt x="5961" y="948"/>
                  </a:cubicBezTo>
                  <a:cubicBezTo>
                    <a:pt x="4363" y="2303"/>
                    <a:pt x="2457" y="6788"/>
                    <a:pt x="1229" y="11704"/>
                  </a:cubicBezTo>
                  <a:cubicBezTo>
                    <a:pt x="0" y="16623"/>
                    <a:pt x="4182" y="20186"/>
                    <a:pt x="9517" y="21822"/>
                  </a:cubicBezTo>
                  <a:cubicBezTo>
                    <a:pt x="10828" y="22225"/>
                    <a:pt x="11996" y="22380"/>
                    <a:pt x="13016" y="22380"/>
                  </a:cubicBezTo>
                  <a:cubicBezTo>
                    <a:pt x="16419" y="22380"/>
                    <a:pt x="18192" y="20658"/>
                    <a:pt x="18192" y="20658"/>
                  </a:cubicBezTo>
                  <a:lnTo>
                    <a:pt x="18192" y="20658"/>
                  </a:lnTo>
                  <a:cubicBezTo>
                    <a:pt x="18192" y="20658"/>
                    <a:pt x="18059" y="20708"/>
                    <a:pt x="17841" y="20708"/>
                  </a:cubicBezTo>
                  <a:cubicBezTo>
                    <a:pt x="17415" y="20708"/>
                    <a:pt x="16663" y="20519"/>
                    <a:pt x="15944" y="19402"/>
                  </a:cubicBezTo>
                  <a:cubicBezTo>
                    <a:pt x="15263" y="18345"/>
                    <a:pt x="15102" y="16208"/>
                    <a:pt x="15102" y="16208"/>
                  </a:cubicBezTo>
                  <a:cubicBezTo>
                    <a:pt x="15102" y="16208"/>
                    <a:pt x="14806" y="16288"/>
                    <a:pt x="14335" y="16288"/>
                  </a:cubicBezTo>
                  <a:cubicBezTo>
                    <a:pt x="13391" y="16288"/>
                    <a:pt x="11741" y="15967"/>
                    <a:pt x="10361" y="14039"/>
                  </a:cubicBezTo>
                  <a:cubicBezTo>
                    <a:pt x="8295" y="11150"/>
                    <a:pt x="8972" y="89"/>
                    <a:pt x="8972" y="89"/>
                  </a:cubicBezTo>
                  <a:cubicBezTo>
                    <a:pt x="8972" y="89"/>
                    <a:pt x="8719" y="0"/>
                    <a:pt x="8307" y="0"/>
                  </a:cubicBezTo>
                  <a:close/>
                </a:path>
              </a:pathLst>
            </a:custGeom>
            <a:solidFill>
              <a:srgbClr val="5433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6"/>
            <p:cNvSpPr/>
            <p:nvPr/>
          </p:nvSpPr>
          <p:spPr>
            <a:xfrm>
              <a:off x="1269700" y="1850750"/>
              <a:ext cx="778725" cy="1221725"/>
            </a:xfrm>
            <a:custGeom>
              <a:rect b="b" l="l" r="r" t="t"/>
              <a:pathLst>
                <a:path extrusionOk="0" h="48869" w="31149">
                  <a:moveTo>
                    <a:pt x="7909" y="0"/>
                  </a:moveTo>
                  <a:cubicBezTo>
                    <a:pt x="7513" y="0"/>
                    <a:pt x="7129" y="40"/>
                    <a:pt x="6790" y="146"/>
                  </a:cubicBezTo>
                  <a:cubicBezTo>
                    <a:pt x="4698" y="1198"/>
                    <a:pt x="3253" y="3114"/>
                    <a:pt x="2860" y="7051"/>
                  </a:cubicBezTo>
                  <a:cubicBezTo>
                    <a:pt x="2172" y="13926"/>
                    <a:pt x="4737" y="18544"/>
                    <a:pt x="4911" y="25973"/>
                  </a:cubicBezTo>
                  <a:cubicBezTo>
                    <a:pt x="4956" y="27938"/>
                    <a:pt x="985" y="32316"/>
                    <a:pt x="1" y="39116"/>
                  </a:cubicBezTo>
                  <a:cubicBezTo>
                    <a:pt x="1777" y="41313"/>
                    <a:pt x="5381" y="46287"/>
                    <a:pt x="12112" y="48257"/>
                  </a:cubicBezTo>
                  <a:cubicBezTo>
                    <a:pt x="13549" y="48677"/>
                    <a:pt x="15025" y="48869"/>
                    <a:pt x="16461" y="48869"/>
                  </a:cubicBezTo>
                  <a:cubicBezTo>
                    <a:pt x="20304" y="48869"/>
                    <a:pt x="23863" y="47493"/>
                    <a:pt x="25633" y="45426"/>
                  </a:cubicBezTo>
                  <a:cubicBezTo>
                    <a:pt x="24533" y="34343"/>
                    <a:pt x="23139" y="32928"/>
                    <a:pt x="22804" y="28054"/>
                  </a:cubicBezTo>
                  <a:cubicBezTo>
                    <a:pt x="22920" y="26450"/>
                    <a:pt x="24681" y="22814"/>
                    <a:pt x="25053" y="20075"/>
                  </a:cubicBezTo>
                  <a:cubicBezTo>
                    <a:pt x="31149" y="17562"/>
                    <a:pt x="29710" y="10691"/>
                    <a:pt x="23666" y="6495"/>
                  </a:cubicBezTo>
                  <a:cubicBezTo>
                    <a:pt x="21185" y="4772"/>
                    <a:pt x="18161" y="3193"/>
                    <a:pt x="18161" y="3193"/>
                  </a:cubicBezTo>
                  <a:cubicBezTo>
                    <a:pt x="18161" y="3193"/>
                    <a:pt x="16678" y="3897"/>
                    <a:pt x="14672" y="3897"/>
                  </a:cubicBezTo>
                  <a:cubicBezTo>
                    <a:pt x="13735" y="3897"/>
                    <a:pt x="12683" y="3743"/>
                    <a:pt x="11614" y="3292"/>
                  </a:cubicBezTo>
                  <a:cubicBezTo>
                    <a:pt x="9662" y="2470"/>
                    <a:pt x="10020" y="1200"/>
                    <a:pt x="10718" y="330"/>
                  </a:cubicBezTo>
                  <a:cubicBezTo>
                    <a:pt x="10160" y="294"/>
                    <a:pt x="8991" y="0"/>
                    <a:pt x="7909" y="0"/>
                  </a:cubicBezTo>
                  <a:close/>
                </a:path>
              </a:pathLst>
            </a:custGeom>
            <a:solidFill>
              <a:srgbClr val="F5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6"/>
            <p:cNvSpPr/>
            <p:nvPr/>
          </p:nvSpPr>
          <p:spPr>
            <a:xfrm>
              <a:off x="1302150" y="1838700"/>
              <a:ext cx="654675" cy="774150"/>
            </a:xfrm>
            <a:custGeom>
              <a:rect b="b" l="l" r="r" t="t"/>
              <a:pathLst>
                <a:path extrusionOk="0" h="30966" w="26187">
                  <a:moveTo>
                    <a:pt x="6950" y="1"/>
                  </a:moveTo>
                  <a:cubicBezTo>
                    <a:pt x="5000" y="1"/>
                    <a:pt x="2632" y="1028"/>
                    <a:pt x="1394" y="5248"/>
                  </a:cubicBezTo>
                  <a:cubicBezTo>
                    <a:pt x="0" y="10003"/>
                    <a:pt x="1540" y="13935"/>
                    <a:pt x="1918" y="17460"/>
                  </a:cubicBezTo>
                  <a:cubicBezTo>
                    <a:pt x="2296" y="20985"/>
                    <a:pt x="1317" y="24917"/>
                    <a:pt x="1317" y="24917"/>
                  </a:cubicBezTo>
                  <a:cubicBezTo>
                    <a:pt x="1317" y="24917"/>
                    <a:pt x="2464" y="26861"/>
                    <a:pt x="6630" y="29017"/>
                  </a:cubicBezTo>
                  <a:cubicBezTo>
                    <a:pt x="9371" y="30436"/>
                    <a:pt x="13013" y="30965"/>
                    <a:pt x="16398" y="30965"/>
                  </a:cubicBezTo>
                  <a:cubicBezTo>
                    <a:pt x="20418" y="30965"/>
                    <a:pt x="24075" y="30219"/>
                    <a:pt x="25426" y="29329"/>
                  </a:cubicBezTo>
                  <a:cubicBezTo>
                    <a:pt x="25426" y="29329"/>
                    <a:pt x="26186" y="18381"/>
                    <a:pt x="24971" y="12078"/>
                  </a:cubicBezTo>
                  <a:cubicBezTo>
                    <a:pt x="23755" y="5774"/>
                    <a:pt x="16654" y="3196"/>
                    <a:pt x="16654" y="3196"/>
                  </a:cubicBezTo>
                  <a:cubicBezTo>
                    <a:pt x="16654" y="3196"/>
                    <a:pt x="15577" y="3612"/>
                    <a:pt x="14081" y="3612"/>
                  </a:cubicBezTo>
                  <a:cubicBezTo>
                    <a:pt x="13272" y="3612"/>
                    <a:pt x="12341" y="3491"/>
                    <a:pt x="11392" y="3117"/>
                  </a:cubicBezTo>
                  <a:cubicBezTo>
                    <a:pt x="8688" y="2052"/>
                    <a:pt x="9951" y="484"/>
                    <a:pt x="9951" y="484"/>
                  </a:cubicBezTo>
                  <a:cubicBezTo>
                    <a:pt x="9951" y="484"/>
                    <a:pt x="9715" y="301"/>
                    <a:pt x="7666" y="46"/>
                  </a:cubicBezTo>
                  <a:cubicBezTo>
                    <a:pt x="7436" y="17"/>
                    <a:pt x="7196" y="1"/>
                    <a:pt x="6950" y="1"/>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6"/>
            <p:cNvSpPr/>
            <p:nvPr/>
          </p:nvSpPr>
          <p:spPr>
            <a:xfrm>
              <a:off x="1504575" y="1825900"/>
              <a:ext cx="293575" cy="140300"/>
            </a:xfrm>
            <a:custGeom>
              <a:rect b="b" l="l" r="r" t="t"/>
              <a:pathLst>
                <a:path extrusionOk="0" h="5612" w="11743">
                  <a:moveTo>
                    <a:pt x="2060" y="1"/>
                  </a:moveTo>
                  <a:cubicBezTo>
                    <a:pt x="1566" y="1"/>
                    <a:pt x="899" y="508"/>
                    <a:pt x="488" y="871"/>
                  </a:cubicBezTo>
                  <a:cubicBezTo>
                    <a:pt x="323" y="1015"/>
                    <a:pt x="0" y="1397"/>
                    <a:pt x="31" y="1614"/>
                  </a:cubicBezTo>
                  <a:cubicBezTo>
                    <a:pt x="134" y="2357"/>
                    <a:pt x="475" y="3483"/>
                    <a:pt x="1918" y="4529"/>
                  </a:cubicBezTo>
                  <a:cubicBezTo>
                    <a:pt x="2998" y="5311"/>
                    <a:pt x="4121" y="5569"/>
                    <a:pt x="5337" y="5569"/>
                  </a:cubicBezTo>
                  <a:cubicBezTo>
                    <a:pt x="6257" y="5569"/>
                    <a:pt x="7231" y="5421"/>
                    <a:pt x="8280" y="5242"/>
                  </a:cubicBezTo>
                  <a:cubicBezTo>
                    <a:pt x="8790" y="5155"/>
                    <a:pt x="9238" y="5121"/>
                    <a:pt x="9628" y="5121"/>
                  </a:cubicBezTo>
                  <a:cubicBezTo>
                    <a:pt x="11102" y="5121"/>
                    <a:pt x="11743" y="5611"/>
                    <a:pt x="11743" y="5611"/>
                  </a:cubicBezTo>
                  <a:cubicBezTo>
                    <a:pt x="11743" y="5611"/>
                    <a:pt x="11337" y="4353"/>
                    <a:pt x="10974" y="3526"/>
                  </a:cubicBezTo>
                  <a:cubicBezTo>
                    <a:pt x="10655" y="2793"/>
                    <a:pt x="9852" y="2128"/>
                    <a:pt x="9170" y="2128"/>
                  </a:cubicBezTo>
                  <a:cubicBezTo>
                    <a:pt x="9080" y="2128"/>
                    <a:pt x="8992" y="2140"/>
                    <a:pt x="8907" y="2164"/>
                  </a:cubicBezTo>
                  <a:cubicBezTo>
                    <a:pt x="8412" y="2308"/>
                    <a:pt x="7247" y="2659"/>
                    <a:pt x="5978" y="2659"/>
                  </a:cubicBezTo>
                  <a:cubicBezTo>
                    <a:pt x="5387" y="2659"/>
                    <a:pt x="4774" y="2583"/>
                    <a:pt x="4195" y="2375"/>
                  </a:cubicBezTo>
                  <a:cubicBezTo>
                    <a:pt x="2831" y="1883"/>
                    <a:pt x="2327" y="1399"/>
                    <a:pt x="2127" y="871"/>
                  </a:cubicBezTo>
                  <a:lnTo>
                    <a:pt x="2342" y="72"/>
                  </a:lnTo>
                  <a:cubicBezTo>
                    <a:pt x="2258" y="23"/>
                    <a:pt x="2163" y="1"/>
                    <a:pt x="2060"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6"/>
            <p:cNvSpPr/>
            <p:nvPr/>
          </p:nvSpPr>
          <p:spPr>
            <a:xfrm>
              <a:off x="1707550" y="2023700"/>
              <a:ext cx="1271400" cy="924325"/>
            </a:xfrm>
            <a:custGeom>
              <a:rect b="b" l="l" r="r" t="t"/>
              <a:pathLst>
                <a:path extrusionOk="0" h="36973" w="50856">
                  <a:moveTo>
                    <a:pt x="3969" y="1"/>
                  </a:moveTo>
                  <a:cubicBezTo>
                    <a:pt x="3607" y="1"/>
                    <a:pt x="3247" y="54"/>
                    <a:pt x="2895" y="154"/>
                  </a:cubicBezTo>
                  <a:cubicBezTo>
                    <a:pt x="1302" y="607"/>
                    <a:pt x="0" y="1602"/>
                    <a:pt x="2006" y="5923"/>
                  </a:cubicBezTo>
                  <a:cubicBezTo>
                    <a:pt x="3978" y="10176"/>
                    <a:pt x="8263" y="17650"/>
                    <a:pt x="12797" y="22303"/>
                  </a:cubicBezTo>
                  <a:cubicBezTo>
                    <a:pt x="14994" y="24558"/>
                    <a:pt x="18714" y="27739"/>
                    <a:pt x="24470" y="30645"/>
                  </a:cubicBezTo>
                  <a:cubicBezTo>
                    <a:pt x="28493" y="32674"/>
                    <a:pt x="31111" y="33454"/>
                    <a:pt x="34952" y="34599"/>
                  </a:cubicBezTo>
                  <a:cubicBezTo>
                    <a:pt x="36126" y="34949"/>
                    <a:pt x="36992" y="35114"/>
                    <a:pt x="39200" y="35941"/>
                  </a:cubicBezTo>
                  <a:cubicBezTo>
                    <a:pt x="40889" y="36575"/>
                    <a:pt x="42896" y="36972"/>
                    <a:pt x="44617" y="36972"/>
                  </a:cubicBezTo>
                  <a:cubicBezTo>
                    <a:pt x="45143" y="36972"/>
                    <a:pt x="45642" y="36935"/>
                    <a:pt x="46097" y="36856"/>
                  </a:cubicBezTo>
                  <a:cubicBezTo>
                    <a:pt x="48040" y="36521"/>
                    <a:pt x="48689" y="36092"/>
                    <a:pt x="48792" y="35671"/>
                  </a:cubicBezTo>
                  <a:cubicBezTo>
                    <a:pt x="48913" y="35181"/>
                    <a:pt x="48554" y="34896"/>
                    <a:pt x="47786" y="34896"/>
                  </a:cubicBezTo>
                  <a:cubicBezTo>
                    <a:pt x="47723" y="34896"/>
                    <a:pt x="47656" y="34898"/>
                    <a:pt x="47587" y="34902"/>
                  </a:cubicBezTo>
                  <a:cubicBezTo>
                    <a:pt x="47123" y="34928"/>
                    <a:pt x="46503" y="35003"/>
                    <a:pt x="45755" y="35003"/>
                  </a:cubicBezTo>
                  <a:cubicBezTo>
                    <a:pt x="45046" y="35003"/>
                    <a:pt x="44221" y="34936"/>
                    <a:pt x="43302" y="34695"/>
                  </a:cubicBezTo>
                  <a:cubicBezTo>
                    <a:pt x="43302" y="34695"/>
                    <a:pt x="45289" y="34680"/>
                    <a:pt x="46477" y="34567"/>
                  </a:cubicBezTo>
                  <a:cubicBezTo>
                    <a:pt x="47662" y="34453"/>
                    <a:pt x="48799" y="34161"/>
                    <a:pt x="49565" y="33854"/>
                  </a:cubicBezTo>
                  <a:cubicBezTo>
                    <a:pt x="50509" y="33477"/>
                    <a:pt x="50856" y="32021"/>
                    <a:pt x="49977" y="32021"/>
                  </a:cubicBezTo>
                  <a:cubicBezTo>
                    <a:pt x="49968" y="32021"/>
                    <a:pt x="49959" y="32021"/>
                    <a:pt x="49950" y="32021"/>
                  </a:cubicBezTo>
                  <a:cubicBezTo>
                    <a:pt x="49031" y="32049"/>
                    <a:pt x="48337" y="32322"/>
                    <a:pt x="46576" y="32464"/>
                  </a:cubicBezTo>
                  <a:cubicBezTo>
                    <a:pt x="46214" y="32493"/>
                    <a:pt x="45873" y="32504"/>
                    <a:pt x="45562" y="32504"/>
                  </a:cubicBezTo>
                  <a:cubicBezTo>
                    <a:pt x="44495" y="32504"/>
                    <a:pt x="43777" y="32372"/>
                    <a:pt x="43777" y="32372"/>
                  </a:cubicBezTo>
                  <a:cubicBezTo>
                    <a:pt x="43777" y="32372"/>
                    <a:pt x="45678" y="32116"/>
                    <a:pt x="47229" y="31600"/>
                  </a:cubicBezTo>
                  <a:cubicBezTo>
                    <a:pt x="48779" y="31085"/>
                    <a:pt x="49312" y="30554"/>
                    <a:pt x="49645" y="30185"/>
                  </a:cubicBezTo>
                  <a:cubicBezTo>
                    <a:pt x="49947" y="29849"/>
                    <a:pt x="49916" y="29069"/>
                    <a:pt x="49061" y="29069"/>
                  </a:cubicBezTo>
                  <a:cubicBezTo>
                    <a:pt x="48975" y="29069"/>
                    <a:pt x="48881" y="29077"/>
                    <a:pt x="48777" y="29094"/>
                  </a:cubicBezTo>
                  <a:cubicBezTo>
                    <a:pt x="47763" y="29261"/>
                    <a:pt x="46554" y="29910"/>
                    <a:pt x="44572" y="29929"/>
                  </a:cubicBezTo>
                  <a:cubicBezTo>
                    <a:pt x="44518" y="29930"/>
                    <a:pt x="44464" y="29930"/>
                    <a:pt x="44411" y="29930"/>
                  </a:cubicBezTo>
                  <a:cubicBezTo>
                    <a:pt x="43054" y="29930"/>
                    <a:pt x="42115" y="29747"/>
                    <a:pt x="42297" y="29536"/>
                  </a:cubicBezTo>
                  <a:cubicBezTo>
                    <a:pt x="42486" y="29317"/>
                    <a:pt x="43335" y="29369"/>
                    <a:pt x="44445" y="28778"/>
                  </a:cubicBezTo>
                  <a:cubicBezTo>
                    <a:pt x="45506" y="28216"/>
                    <a:pt x="46213" y="27032"/>
                    <a:pt x="45850" y="26461"/>
                  </a:cubicBezTo>
                  <a:cubicBezTo>
                    <a:pt x="45723" y="26262"/>
                    <a:pt x="45635" y="26184"/>
                    <a:pt x="45525" y="26184"/>
                  </a:cubicBezTo>
                  <a:cubicBezTo>
                    <a:pt x="45319" y="26184"/>
                    <a:pt x="45033" y="26455"/>
                    <a:pt x="44265" y="26721"/>
                  </a:cubicBezTo>
                  <a:cubicBezTo>
                    <a:pt x="43083" y="27131"/>
                    <a:pt x="41906" y="27041"/>
                    <a:pt x="40291" y="27749"/>
                  </a:cubicBezTo>
                  <a:cubicBezTo>
                    <a:pt x="38867" y="28372"/>
                    <a:pt x="37918" y="28731"/>
                    <a:pt x="36483" y="28931"/>
                  </a:cubicBezTo>
                  <a:cubicBezTo>
                    <a:pt x="36289" y="28958"/>
                    <a:pt x="36076" y="28972"/>
                    <a:pt x="35844" y="28972"/>
                  </a:cubicBezTo>
                  <a:cubicBezTo>
                    <a:pt x="34358" y="28972"/>
                    <a:pt x="32075" y="28383"/>
                    <a:pt x="28785" y="26738"/>
                  </a:cubicBezTo>
                  <a:cubicBezTo>
                    <a:pt x="24296" y="24495"/>
                    <a:pt x="20531" y="22077"/>
                    <a:pt x="17428" y="18426"/>
                  </a:cubicBezTo>
                  <a:cubicBezTo>
                    <a:pt x="13506" y="13808"/>
                    <a:pt x="9771" y="6041"/>
                    <a:pt x="8441" y="3479"/>
                  </a:cubicBezTo>
                  <a:cubicBezTo>
                    <a:pt x="7148" y="987"/>
                    <a:pt x="5530" y="1"/>
                    <a:pt x="3969" y="1"/>
                  </a:cubicBezTo>
                  <a:close/>
                </a:path>
              </a:pathLst>
            </a:custGeom>
            <a:solidFill>
              <a:srgbClr val="C77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6"/>
            <p:cNvSpPr/>
            <p:nvPr/>
          </p:nvSpPr>
          <p:spPr>
            <a:xfrm>
              <a:off x="1706950" y="2010750"/>
              <a:ext cx="403700" cy="529300"/>
            </a:xfrm>
            <a:custGeom>
              <a:rect b="b" l="l" r="r" t="t"/>
              <a:pathLst>
                <a:path extrusionOk="0" h="21172" w="16148">
                  <a:moveTo>
                    <a:pt x="4368" y="1"/>
                  </a:moveTo>
                  <a:cubicBezTo>
                    <a:pt x="3685" y="1"/>
                    <a:pt x="3085" y="223"/>
                    <a:pt x="2619" y="451"/>
                  </a:cubicBezTo>
                  <a:cubicBezTo>
                    <a:pt x="1165" y="1164"/>
                    <a:pt x="1" y="2554"/>
                    <a:pt x="1062" y="5782"/>
                  </a:cubicBezTo>
                  <a:cubicBezTo>
                    <a:pt x="2125" y="9010"/>
                    <a:pt x="5929" y="15183"/>
                    <a:pt x="7832" y="17788"/>
                  </a:cubicBezTo>
                  <a:cubicBezTo>
                    <a:pt x="9732" y="20394"/>
                    <a:pt x="10437" y="21171"/>
                    <a:pt x="10437" y="21171"/>
                  </a:cubicBezTo>
                  <a:cubicBezTo>
                    <a:pt x="10437" y="21171"/>
                    <a:pt x="14101" y="20179"/>
                    <a:pt x="16148" y="16820"/>
                  </a:cubicBezTo>
                  <a:cubicBezTo>
                    <a:pt x="16148" y="16820"/>
                    <a:pt x="14909" y="15103"/>
                    <a:pt x="13349" y="12378"/>
                  </a:cubicBezTo>
                  <a:cubicBezTo>
                    <a:pt x="11790" y="9650"/>
                    <a:pt x="9017" y="3473"/>
                    <a:pt x="7256" y="1503"/>
                  </a:cubicBezTo>
                  <a:cubicBezTo>
                    <a:pt x="6230" y="356"/>
                    <a:pt x="5233" y="1"/>
                    <a:pt x="4368" y="1"/>
                  </a:cubicBezTo>
                  <a:close/>
                </a:path>
              </a:pathLst>
            </a:custGeom>
            <a:solidFill>
              <a:srgbClr val="AAC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6"/>
            <p:cNvSpPr/>
            <p:nvPr/>
          </p:nvSpPr>
          <p:spPr>
            <a:xfrm>
              <a:off x="1947625" y="2405350"/>
              <a:ext cx="207125" cy="198725"/>
            </a:xfrm>
            <a:custGeom>
              <a:rect b="b" l="l" r="r" t="t"/>
              <a:pathLst>
                <a:path extrusionOk="0" h="7949" w="8285">
                  <a:moveTo>
                    <a:pt x="6111" y="0"/>
                  </a:moveTo>
                  <a:cubicBezTo>
                    <a:pt x="5970" y="0"/>
                    <a:pt x="5870" y="84"/>
                    <a:pt x="5870" y="84"/>
                  </a:cubicBezTo>
                  <a:lnTo>
                    <a:pt x="6154" y="505"/>
                  </a:lnTo>
                  <a:cubicBezTo>
                    <a:pt x="6154" y="505"/>
                    <a:pt x="5733" y="1908"/>
                    <a:pt x="4105" y="3375"/>
                  </a:cubicBezTo>
                  <a:cubicBezTo>
                    <a:pt x="2479" y="4839"/>
                    <a:pt x="662" y="5202"/>
                    <a:pt x="662" y="5202"/>
                  </a:cubicBezTo>
                  <a:lnTo>
                    <a:pt x="219" y="4670"/>
                  </a:lnTo>
                  <a:cubicBezTo>
                    <a:pt x="219" y="4670"/>
                    <a:pt x="0" y="5078"/>
                    <a:pt x="193" y="5329"/>
                  </a:cubicBezTo>
                  <a:cubicBezTo>
                    <a:pt x="387" y="5582"/>
                    <a:pt x="1890" y="7490"/>
                    <a:pt x="2300" y="7859"/>
                  </a:cubicBezTo>
                  <a:cubicBezTo>
                    <a:pt x="2367" y="7920"/>
                    <a:pt x="2474" y="7949"/>
                    <a:pt x="2612" y="7949"/>
                  </a:cubicBezTo>
                  <a:cubicBezTo>
                    <a:pt x="3322" y="7949"/>
                    <a:pt x="4874" y="7182"/>
                    <a:pt x="6231" y="5980"/>
                  </a:cubicBezTo>
                  <a:cubicBezTo>
                    <a:pt x="7853" y="4543"/>
                    <a:pt x="8284" y="2799"/>
                    <a:pt x="7975" y="2359"/>
                  </a:cubicBezTo>
                  <a:cubicBezTo>
                    <a:pt x="7668" y="1918"/>
                    <a:pt x="6815" y="713"/>
                    <a:pt x="6508" y="260"/>
                  </a:cubicBezTo>
                  <a:cubicBezTo>
                    <a:pt x="6370" y="56"/>
                    <a:pt x="6227" y="0"/>
                    <a:pt x="6111" y="0"/>
                  </a:cubicBezTo>
                  <a:close/>
                </a:path>
              </a:pathLst>
            </a:custGeom>
            <a:solidFill>
              <a:srgbClr val="C4D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13" name="Google Shape;1113;p46"/>
          <p:cNvPicPr preferRelativeResize="0"/>
          <p:nvPr/>
        </p:nvPicPr>
        <p:blipFill rotWithShape="1">
          <a:blip r:embed="rId3">
            <a:alphaModFix/>
          </a:blip>
          <a:srcRect b="27568" l="24291" r="36929" t="39091"/>
          <a:stretch/>
        </p:blipFill>
        <p:spPr>
          <a:xfrm>
            <a:off x="5333750" y="492225"/>
            <a:ext cx="5029425" cy="4323701"/>
          </a:xfrm>
          <a:prstGeom prst="rect">
            <a:avLst/>
          </a:prstGeom>
          <a:noFill/>
          <a:ln>
            <a:noFill/>
          </a:ln>
        </p:spPr>
      </p:pic>
      <p:sp>
        <p:nvSpPr>
          <p:cNvPr id="1114" name="Google Shape;1114;p46"/>
          <p:cNvSpPr/>
          <p:nvPr/>
        </p:nvSpPr>
        <p:spPr>
          <a:xfrm>
            <a:off x="1017350" y="1195775"/>
            <a:ext cx="6930600" cy="3138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700">
              <a:solidFill>
                <a:srgbClr val="FFFFFF"/>
              </a:solidFill>
              <a:latin typeface="Raleway"/>
              <a:ea typeface="Raleway"/>
              <a:cs typeface="Raleway"/>
              <a:sym typeface="Raleway"/>
            </a:endParaRPr>
          </a:p>
        </p:txBody>
      </p:sp>
      <p:sp>
        <p:nvSpPr>
          <p:cNvPr id="1115" name="Google Shape;1115;p46"/>
          <p:cNvSpPr txBox="1"/>
          <p:nvPr/>
        </p:nvSpPr>
        <p:spPr>
          <a:xfrm>
            <a:off x="1102125" y="1303175"/>
            <a:ext cx="6770400" cy="2888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lt1"/>
                </a:solidFill>
                <a:latin typeface="Raleway"/>
                <a:ea typeface="Raleway"/>
                <a:cs typeface="Raleway"/>
                <a:sym typeface="Raleway"/>
              </a:rPr>
              <a:t>“At Penn, I want to make long-term, institutional change that will resonate for future generations. As a member of the </a:t>
            </a:r>
            <a:r>
              <a:rPr b="1" lang="en" sz="1600">
                <a:solidFill>
                  <a:schemeClr val="accent6"/>
                </a:solidFill>
                <a:latin typeface="Raleway"/>
                <a:ea typeface="Raleway"/>
                <a:cs typeface="Raleway"/>
                <a:sym typeface="Raleway"/>
              </a:rPr>
              <a:t>Penn Environmental Group</a:t>
            </a:r>
            <a:r>
              <a:rPr lang="en" sz="1600">
                <a:solidFill>
                  <a:schemeClr val="lt1"/>
                </a:solidFill>
                <a:latin typeface="Raleway"/>
                <a:ea typeface="Raleway"/>
                <a:cs typeface="Raleway"/>
                <a:sym typeface="Raleway"/>
              </a:rPr>
              <a:t>, I will campaign for the elimination of #6 plastics on campus and help organize </a:t>
            </a:r>
            <a:r>
              <a:rPr b="1" lang="en" sz="1600">
                <a:solidFill>
                  <a:schemeClr val="accent6"/>
                </a:solidFill>
                <a:latin typeface="Raleway"/>
                <a:ea typeface="Raleway"/>
                <a:cs typeface="Raleway"/>
                <a:sym typeface="Raleway"/>
              </a:rPr>
              <a:t>GreenFest</a:t>
            </a:r>
            <a:r>
              <a:rPr lang="en" sz="1600">
                <a:solidFill>
                  <a:schemeClr val="lt1"/>
                </a:solidFill>
                <a:latin typeface="Raleway"/>
                <a:ea typeface="Raleway"/>
                <a:cs typeface="Raleway"/>
                <a:sym typeface="Raleway"/>
              </a:rPr>
              <a:t>. I will learn the art of sustainable design through projects like the </a:t>
            </a:r>
            <a:r>
              <a:rPr b="1" lang="en" sz="1600">
                <a:solidFill>
                  <a:schemeClr val="accent6"/>
                </a:solidFill>
                <a:latin typeface="Raleway"/>
                <a:ea typeface="Raleway"/>
                <a:cs typeface="Raleway"/>
                <a:sym typeface="Raleway"/>
              </a:rPr>
              <a:t>student-led Climate Action Plan</a:t>
            </a:r>
            <a:r>
              <a:rPr lang="en" sz="1600">
                <a:solidFill>
                  <a:schemeClr val="lt1"/>
                </a:solidFill>
                <a:latin typeface="Raleway"/>
                <a:ea typeface="Raleway"/>
                <a:cs typeface="Raleway"/>
                <a:sym typeface="Raleway"/>
              </a:rPr>
              <a:t>. My experiences leading the Service Learning Committee and EnAct give me the unique perspective of environmentalism through a community lens. Collaborating with a diverse group of peers with unique interests, I will work towards making a dent in what I feel is the largest obstacle facing our generation.”</a:t>
            </a:r>
            <a:r>
              <a:rPr lang="en" sz="1600">
                <a:solidFill>
                  <a:schemeClr val="lt2"/>
                </a:solidFill>
                <a:latin typeface="Raleway"/>
                <a:ea typeface="Raleway"/>
                <a:cs typeface="Raleway"/>
                <a:sym typeface="Raleway"/>
              </a:rPr>
              <a:t> </a:t>
            </a:r>
            <a:endParaRPr sz="2000">
              <a:solidFill>
                <a:schemeClr val="lt2"/>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47"/>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1121" name="Google Shape;1121;p47"/>
          <p:cNvSpPr txBox="1"/>
          <p:nvPr>
            <p:ph idx="1" type="body"/>
          </p:nvPr>
        </p:nvSpPr>
        <p:spPr>
          <a:xfrm>
            <a:off x="713225" y="1415550"/>
            <a:ext cx="7717500" cy="13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hlink"/>
                </a:solidFill>
                <a:hlinkClick r:id="rId3"/>
              </a:rPr>
              <a:t>https://www.princetonreview.com/college-advice/college-essay</a:t>
            </a:r>
            <a:endParaRPr sz="1300"/>
          </a:p>
          <a:p>
            <a:pPr indent="0" lvl="0" marL="0" rtl="0" algn="l">
              <a:spcBef>
                <a:spcPts val="1600"/>
              </a:spcBef>
              <a:spcAft>
                <a:spcPts val="0"/>
              </a:spcAft>
              <a:buNone/>
            </a:pPr>
            <a:r>
              <a:rPr lang="en" sz="1300" u="sng">
                <a:solidFill>
                  <a:schemeClr val="hlink"/>
                </a:solidFill>
                <a:hlinkClick r:id="rId4"/>
              </a:rPr>
              <a:t>https://summer.harvard.edu/blog/12-strategies-to-writing-the-perfect-college-essay/</a:t>
            </a:r>
            <a:endParaRPr sz="1300"/>
          </a:p>
          <a:p>
            <a:pPr indent="0" lvl="0" marL="0" rtl="0" algn="l">
              <a:spcBef>
                <a:spcPts val="1600"/>
              </a:spcBef>
              <a:spcAft>
                <a:spcPts val="1600"/>
              </a:spcAft>
              <a:buNone/>
            </a:pPr>
            <a:r>
              <a:rPr lang="en" sz="1300"/>
              <a:t>Personal experience with writing successful (and unsuccessful) medical school and college essays</a:t>
            </a:r>
            <a:endParaRPr sz="1300"/>
          </a:p>
        </p:txBody>
      </p:sp>
      <p:sp>
        <p:nvSpPr>
          <p:cNvPr id="1122" name="Google Shape;1122;p47"/>
          <p:cNvSpPr txBox="1"/>
          <p:nvPr>
            <p:ph idx="1" type="body"/>
          </p:nvPr>
        </p:nvSpPr>
        <p:spPr>
          <a:xfrm>
            <a:off x="805950" y="3632675"/>
            <a:ext cx="7717500" cy="73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Go to the RISE Philly website ( — ) if you need more resources on anything related to college!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2"/>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Learning Objectives</a:t>
            </a:r>
            <a:endParaRPr/>
          </a:p>
        </p:txBody>
      </p:sp>
      <p:sp>
        <p:nvSpPr>
          <p:cNvPr id="769" name="Google Shape;769;p32"/>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Define a personal statement</a:t>
            </a:r>
            <a:endParaRPr sz="1800"/>
          </a:p>
          <a:p>
            <a:pPr indent="0" lvl="0" marL="0" rtl="0" algn="l">
              <a:spcBef>
                <a:spcPts val="1600"/>
              </a:spcBef>
              <a:spcAft>
                <a:spcPts val="0"/>
              </a:spcAft>
              <a:buNone/>
            </a:pPr>
            <a:r>
              <a:rPr lang="en" sz="1800"/>
              <a:t>Define “self”</a:t>
            </a:r>
            <a:endParaRPr sz="1800"/>
          </a:p>
          <a:p>
            <a:pPr indent="0" lvl="0" marL="0" rtl="0" algn="l">
              <a:spcBef>
                <a:spcPts val="1600"/>
              </a:spcBef>
              <a:spcAft>
                <a:spcPts val="0"/>
              </a:spcAft>
              <a:buNone/>
            </a:pPr>
            <a:r>
              <a:rPr lang="en" sz="1800"/>
              <a:t>Put that self into words</a:t>
            </a:r>
            <a:endParaRPr sz="1800"/>
          </a:p>
          <a:p>
            <a:pPr indent="0" lvl="0" marL="0" rtl="0" algn="l">
              <a:spcBef>
                <a:spcPts val="1600"/>
              </a:spcBef>
              <a:spcAft>
                <a:spcPts val="0"/>
              </a:spcAft>
              <a:buNone/>
            </a:pPr>
            <a:r>
              <a:rPr lang="en" sz="1800"/>
              <a:t>Convert those words into a story</a:t>
            </a:r>
            <a:endParaRPr sz="1800"/>
          </a:p>
          <a:p>
            <a:pPr indent="0" lvl="0" marL="0" rtl="0" algn="l">
              <a:spcBef>
                <a:spcPts val="1600"/>
              </a:spcBef>
              <a:spcAft>
                <a:spcPts val="1600"/>
              </a:spcAft>
              <a:buNone/>
            </a:pPr>
            <a:r>
              <a:rPr lang="en" sz="1800"/>
              <a:t>Ensure that story aligns with your “self”</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3"/>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a Personal Statement?</a:t>
            </a:r>
            <a:endParaRPr/>
          </a:p>
        </p:txBody>
      </p:sp>
      <p:sp>
        <p:nvSpPr>
          <p:cNvPr id="775" name="Google Shape;775;p33"/>
          <p:cNvSpPr txBox="1"/>
          <p:nvPr>
            <p:ph idx="1" type="body"/>
          </p:nvPr>
        </p:nvSpPr>
        <p:spPr>
          <a:xfrm>
            <a:off x="311700" y="12188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Our definition: a way to tell someone who you are through an essay</a:t>
            </a:r>
            <a:endParaRPr sz="2000"/>
          </a:p>
          <a:p>
            <a:pPr indent="0" lvl="0" marL="0" rtl="0" algn="l">
              <a:spcBef>
                <a:spcPts val="1600"/>
              </a:spcBef>
              <a:spcAft>
                <a:spcPts val="0"/>
              </a:spcAft>
              <a:buClr>
                <a:schemeClr val="dk1"/>
              </a:buClr>
              <a:buSzPts val="1100"/>
              <a:buFont typeface="Arial"/>
              <a:buNone/>
            </a:pPr>
            <a:r>
              <a:t/>
            </a:r>
            <a:endParaRPr sz="2000"/>
          </a:p>
          <a:p>
            <a:pPr indent="0" lvl="0" marL="0" rtl="0" algn="ctr">
              <a:spcBef>
                <a:spcPts val="1600"/>
              </a:spcBef>
              <a:spcAft>
                <a:spcPts val="1600"/>
              </a:spcAft>
              <a:buClr>
                <a:schemeClr val="dk1"/>
              </a:buClr>
              <a:buSzPts val="1100"/>
              <a:buFont typeface="Arial"/>
              <a:buNone/>
            </a:pPr>
            <a:r>
              <a:rPr lang="en" sz="2300"/>
              <a:t>Your definition?</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4"/>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am I?</a:t>
            </a:r>
            <a:endParaRPr/>
          </a:p>
        </p:txBody>
      </p:sp>
      <p:sp>
        <p:nvSpPr>
          <p:cNvPr id="781" name="Google Shape;781;p34"/>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Many ways to define “self”...</a:t>
            </a:r>
            <a:endParaRPr sz="1800"/>
          </a:p>
          <a:p>
            <a:pPr indent="0" lvl="0" marL="0" rtl="0" algn="l">
              <a:spcBef>
                <a:spcPts val="1600"/>
              </a:spcBef>
              <a:spcAft>
                <a:spcPts val="0"/>
              </a:spcAft>
              <a:buNone/>
            </a:pPr>
            <a:r>
              <a:rPr b="1" lang="en" sz="1800"/>
              <a:t>SELF IMAGE: </a:t>
            </a:r>
            <a:r>
              <a:rPr b="1" lang="en" sz="1800"/>
              <a:t>How you see yourself now</a:t>
            </a:r>
            <a:endParaRPr b="1" sz="1800"/>
          </a:p>
          <a:p>
            <a:pPr indent="457200" lvl="0" marL="0" rtl="0" algn="l">
              <a:spcBef>
                <a:spcPts val="1600"/>
              </a:spcBef>
              <a:spcAft>
                <a:spcPts val="0"/>
              </a:spcAft>
              <a:buNone/>
            </a:pPr>
            <a:r>
              <a:rPr lang="en" sz="1800"/>
              <a:t>IDEAL SELF: </a:t>
            </a:r>
            <a:r>
              <a:rPr lang="en" sz="1800"/>
              <a:t>How you </a:t>
            </a:r>
            <a:r>
              <a:rPr i="1" lang="en" sz="1800"/>
              <a:t>wish </a:t>
            </a:r>
            <a:r>
              <a:rPr lang="en" sz="1800"/>
              <a:t>you could be</a:t>
            </a:r>
            <a:endParaRPr sz="1800"/>
          </a:p>
          <a:p>
            <a:pPr indent="457200" lvl="0" marL="457200" rtl="0" algn="l">
              <a:spcBef>
                <a:spcPts val="1600"/>
              </a:spcBef>
              <a:spcAft>
                <a:spcPts val="0"/>
              </a:spcAft>
              <a:buNone/>
            </a:pPr>
            <a:r>
              <a:rPr lang="en" sz="1800"/>
              <a:t>THE LOOKING-GLASS SELF: </a:t>
            </a:r>
            <a:r>
              <a:rPr lang="en" sz="1800"/>
              <a:t>How you </a:t>
            </a:r>
            <a:r>
              <a:rPr i="1" lang="en" sz="1800"/>
              <a:t>think</a:t>
            </a:r>
            <a:r>
              <a:rPr lang="en" sz="1800"/>
              <a:t> others see you</a:t>
            </a:r>
            <a:endParaRPr sz="1800"/>
          </a:p>
          <a:p>
            <a:pPr indent="0" lvl="0" marL="0" rtl="0" algn="l">
              <a:spcBef>
                <a:spcPts val="1600"/>
              </a:spcBef>
              <a:spcAft>
                <a:spcPts val="1600"/>
              </a:spcAft>
              <a:buNone/>
            </a:pPr>
            <a:r>
              <a:rPr lang="en" sz="1800"/>
              <a:t>…And many more</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35"/>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am I?</a:t>
            </a:r>
            <a:endParaRPr/>
          </a:p>
        </p:txBody>
      </p:sp>
      <p:sp>
        <p:nvSpPr>
          <p:cNvPr id="787" name="Google Shape;787;p35"/>
          <p:cNvSpPr txBox="1"/>
          <p:nvPr>
            <p:ph idx="2" type="title"/>
          </p:nvPr>
        </p:nvSpPr>
        <p:spPr>
          <a:xfrm>
            <a:off x="3456448" y="3713325"/>
            <a:ext cx="22311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Race, Ethnicity, Nationality, Culture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88" name="Google Shape;788;p35"/>
          <p:cNvSpPr txBox="1"/>
          <p:nvPr>
            <p:ph idx="4" type="title"/>
          </p:nvPr>
        </p:nvSpPr>
        <p:spPr>
          <a:xfrm>
            <a:off x="968252" y="3991100"/>
            <a:ext cx="1742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Religious/Spiritual</a:t>
            </a:r>
            <a:endParaRPr/>
          </a:p>
        </p:txBody>
      </p:sp>
      <p:sp>
        <p:nvSpPr>
          <p:cNvPr id="789" name="Google Shape;789;p35"/>
          <p:cNvSpPr txBox="1"/>
          <p:nvPr>
            <p:ph idx="7" type="title"/>
          </p:nvPr>
        </p:nvSpPr>
        <p:spPr>
          <a:xfrm>
            <a:off x="6267098" y="2784188"/>
            <a:ext cx="1742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Mental or Physical Ability</a:t>
            </a:r>
            <a:endParaRPr/>
          </a:p>
          <a:p>
            <a:pPr indent="0" lvl="0" marL="0" rtl="0" algn="ctr">
              <a:spcBef>
                <a:spcPts val="0"/>
              </a:spcBef>
              <a:spcAft>
                <a:spcPts val="0"/>
              </a:spcAft>
              <a:buNone/>
            </a:pPr>
            <a:r>
              <a:t/>
            </a:r>
            <a:endParaRPr/>
          </a:p>
        </p:txBody>
      </p:sp>
      <p:sp>
        <p:nvSpPr>
          <p:cNvPr id="790" name="Google Shape;790;p35"/>
          <p:cNvSpPr txBox="1"/>
          <p:nvPr>
            <p:ph idx="13" type="title"/>
          </p:nvPr>
        </p:nvSpPr>
        <p:spPr>
          <a:xfrm>
            <a:off x="5967150" y="3869425"/>
            <a:ext cx="26628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Socioeconomic Background</a:t>
            </a:r>
            <a:endParaRPr/>
          </a:p>
        </p:txBody>
      </p:sp>
      <p:sp>
        <p:nvSpPr>
          <p:cNvPr id="791" name="Google Shape;791;p35"/>
          <p:cNvSpPr txBox="1"/>
          <p:nvPr>
            <p:ph idx="4" type="title"/>
          </p:nvPr>
        </p:nvSpPr>
        <p:spPr>
          <a:xfrm>
            <a:off x="1629475" y="2406188"/>
            <a:ext cx="20376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Academics, Roles and Duties</a:t>
            </a:r>
            <a:endParaRPr/>
          </a:p>
        </p:txBody>
      </p:sp>
      <p:sp>
        <p:nvSpPr>
          <p:cNvPr id="792" name="Google Shape;792;p35"/>
          <p:cNvSpPr txBox="1"/>
          <p:nvPr>
            <p:ph idx="4" type="title"/>
          </p:nvPr>
        </p:nvSpPr>
        <p:spPr>
          <a:xfrm>
            <a:off x="4062977" y="2229875"/>
            <a:ext cx="1742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Gender/ Sexuality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6"/>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Exercise: Tell me about yourself…</a:t>
            </a:r>
            <a:endParaRPr/>
          </a:p>
        </p:txBody>
      </p:sp>
      <p:sp>
        <p:nvSpPr>
          <p:cNvPr id="798" name="Google Shape;798;p36"/>
          <p:cNvSpPr txBox="1"/>
          <p:nvPr>
            <p:ph idx="1" type="body"/>
          </p:nvPr>
        </p:nvSpPr>
        <p:spPr>
          <a:xfrm>
            <a:off x="713225" y="1415550"/>
            <a:ext cx="7828200" cy="31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Pause and write something down</a:t>
            </a:r>
            <a:endParaRPr sz="1600"/>
          </a:p>
          <a:p>
            <a:pPr indent="0" lvl="0" marL="0" rtl="0" algn="l">
              <a:spcBef>
                <a:spcPts val="1600"/>
              </a:spcBef>
              <a:spcAft>
                <a:spcPts val="0"/>
              </a:spcAft>
              <a:buNone/>
            </a:pPr>
            <a:r>
              <a:rPr lang="en" sz="1600"/>
              <a:t>Make a list of the ways you identify - doesn’t have to follow the last slides</a:t>
            </a:r>
            <a:endParaRPr sz="1600"/>
          </a:p>
          <a:p>
            <a:pPr indent="0" lvl="0" marL="0" rtl="0" algn="l">
              <a:spcBef>
                <a:spcPts val="1600"/>
              </a:spcBef>
              <a:spcAft>
                <a:spcPts val="0"/>
              </a:spcAft>
              <a:buNone/>
            </a:pPr>
            <a:r>
              <a:rPr lang="en" sz="1600"/>
              <a:t>Try to “rank” parts of your identity</a:t>
            </a:r>
            <a:endParaRPr sz="1600"/>
          </a:p>
          <a:p>
            <a:pPr indent="0" lvl="0" marL="0" rtl="0" algn="l">
              <a:spcBef>
                <a:spcPts val="1600"/>
              </a:spcBef>
              <a:spcAft>
                <a:spcPts val="0"/>
              </a:spcAft>
              <a:buNone/>
            </a:pPr>
            <a:r>
              <a:rPr lang="en" sz="1600"/>
              <a:t>	If you weren’t that all of a sudden, how different would you be?</a:t>
            </a:r>
            <a:endParaRPr sz="1600"/>
          </a:p>
          <a:p>
            <a:pPr indent="0" lvl="0" marL="0" rtl="0" algn="l">
              <a:spcBef>
                <a:spcPts val="1600"/>
              </a:spcBef>
              <a:spcAft>
                <a:spcPts val="0"/>
              </a:spcAft>
              <a:buNone/>
            </a:pPr>
            <a:r>
              <a:rPr lang="en" sz="1600"/>
              <a:t>	If you weren’t born like this/never became this, how different would life be?</a:t>
            </a:r>
            <a:endParaRPr sz="1600"/>
          </a:p>
          <a:p>
            <a:pPr indent="0" lvl="0" marL="0" rtl="0" algn="l">
              <a:spcBef>
                <a:spcPts val="1600"/>
              </a:spcBef>
              <a:spcAft>
                <a:spcPts val="1600"/>
              </a:spcAft>
              <a:buNone/>
            </a:pPr>
            <a:r>
              <a:rPr lang="en" sz="1600"/>
              <a:t>	How has this affected you for better? For worse?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7"/>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Exercise part 2</a:t>
            </a:r>
            <a:endParaRPr/>
          </a:p>
        </p:txBody>
      </p:sp>
      <p:sp>
        <p:nvSpPr>
          <p:cNvPr id="804" name="Google Shape;804;p37"/>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Let’s turn that identity into a story!</a:t>
            </a:r>
            <a:endParaRPr sz="1600"/>
          </a:p>
          <a:p>
            <a:pPr indent="0" lvl="0" marL="0" rtl="0" algn="l">
              <a:spcBef>
                <a:spcPts val="1600"/>
              </a:spcBef>
              <a:spcAft>
                <a:spcPts val="0"/>
              </a:spcAft>
              <a:buNone/>
            </a:pPr>
            <a:r>
              <a:rPr lang="en" sz="1600"/>
              <a:t>	…When you got an award for a science fair </a:t>
            </a:r>
            <a:r>
              <a:rPr lang="en" sz="1600"/>
              <a:t>project</a:t>
            </a:r>
            <a:r>
              <a:rPr lang="en" sz="1600"/>
              <a:t> about something you really care about and you felt empowered as a minority in STEM</a:t>
            </a:r>
            <a:endParaRPr sz="1600"/>
          </a:p>
          <a:p>
            <a:pPr indent="0" lvl="0" marL="0" rtl="0" algn="l">
              <a:spcBef>
                <a:spcPts val="1600"/>
              </a:spcBef>
              <a:spcAft>
                <a:spcPts val="0"/>
              </a:spcAft>
              <a:buNone/>
            </a:pPr>
            <a:r>
              <a:rPr lang="en" sz="1600"/>
              <a:t>	…When you had a difficult conversation with someone about your culture that made you rethink the culture you grew up with</a:t>
            </a:r>
            <a:endParaRPr sz="1600"/>
          </a:p>
          <a:p>
            <a:pPr indent="0" lvl="0" marL="0" rtl="0" algn="l">
              <a:spcBef>
                <a:spcPts val="1600"/>
              </a:spcBef>
              <a:spcAft>
                <a:spcPts val="0"/>
              </a:spcAft>
              <a:buNone/>
            </a:pPr>
            <a:r>
              <a:rPr i="1" lang="en" sz="1600"/>
              <a:t>What emotions did you feel? What lessons did you learn? How is this useful to your life? How can you apply this to other situations? </a:t>
            </a:r>
            <a:r>
              <a:rPr i="1" lang="en" sz="1600" u="sng"/>
              <a:t>Does this show a college that you’re an insightful person who has a lot to offer?</a:t>
            </a:r>
            <a:endParaRPr i="1" sz="1600" u="sng"/>
          </a:p>
          <a:p>
            <a:pPr indent="0" lvl="0" marL="0" rtl="0" algn="l">
              <a:spcBef>
                <a:spcPts val="1600"/>
              </a:spcBef>
              <a:spcAft>
                <a:spcPts val="1600"/>
              </a:spcAft>
              <a:buNone/>
            </a:pPr>
            <a:r>
              <a:rPr lang="en" sz="1600"/>
              <a:t>If you can’t think of anything, talk to friends and family!</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8"/>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of a Personal Statement</a:t>
            </a:r>
            <a:endParaRPr/>
          </a:p>
        </p:txBody>
      </p:sp>
      <p:sp>
        <p:nvSpPr>
          <p:cNvPr id="810" name="Google Shape;810;p38"/>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Answer the prompt</a:t>
            </a:r>
            <a:endParaRPr sz="1600"/>
          </a:p>
          <a:p>
            <a:pPr indent="-330200" lvl="0" marL="457200" rtl="0" algn="l">
              <a:spcBef>
                <a:spcPts val="0"/>
              </a:spcBef>
              <a:spcAft>
                <a:spcPts val="0"/>
              </a:spcAft>
              <a:buSzPts val="1600"/>
              <a:buAutoNum type="arabicPeriod"/>
            </a:pPr>
            <a:r>
              <a:rPr lang="en" sz="1600"/>
              <a:t>SHOW the audience a part of your personality, thoughts, and actions</a:t>
            </a:r>
            <a:endParaRPr sz="1600"/>
          </a:p>
          <a:p>
            <a:pPr indent="0" lvl="0" marL="0" rtl="0" algn="l">
              <a:spcBef>
                <a:spcPts val="1600"/>
              </a:spcBef>
              <a:spcAft>
                <a:spcPts val="0"/>
              </a:spcAft>
              <a:buNone/>
            </a:pPr>
            <a:r>
              <a:rPr lang="en" sz="1600"/>
              <a:t>Example question: </a:t>
            </a:r>
            <a:r>
              <a:rPr i="1" lang="en" sz="1600"/>
              <a:t>The lessons we take from obstacles we encounter can be fundamental to later success. Recount a time when you faced a challenge, setback, or failure. How did it affect you, and what did you learn from the experience?</a:t>
            </a:r>
            <a:endParaRPr i="1" sz="1600"/>
          </a:p>
          <a:p>
            <a:pPr indent="0" lvl="0" marL="0" rtl="0" algn="l">
              <a:spcBef>
                <a:spcPts val="1600"/>
              </a:spcBef>
              <a:spcAft>
                <a:spcPts val="0"/>
              </a:spcAft>
              <a:buNone/>
            </a:pPr>
            <a:r>
              <a:rPr lang="en" sz="1600"/>
              <a:t>	Note: academic obstacles are (usually) tough to write about well because they are very simple to resolve. Talk about a conflict that took a lot of work and maybe has more grey areas to talk about.</a:t>
            </a:r>
            <a:endParaRPr sz="1600"/>
          </a:p>
          <a:p>
            <a:pPr indent="0" lvl="0" marL="0" rtl="0" algn="l">
              <a:spcBef>
                <a:spcPts val="1600"/>
              </a:spcBef>
              <a:spcAft>
                <a:spcPts val="1600"/>
              </a:spcAft>
              <a:buNone/>
            </a:pPr>
            <a:r>
              <a:rPr lang="en" sz="1600"/>
              <a:t>	“I met someone who didn’t believe that I had a chronic illness” → “I learned about patience, seeing different perspectives, and knowing my limits”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9"/>
          <p:cNvSpPr txBox="1"/>
          <p:nvPr>
            <p:ph type="title"/>
          </p:nvPr>
        </p:nvSpPr>
        <p:spPr>
          <a:xfrm>
            <a:off x="602951" y="480246"/>
            <a:ext cx="50565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a story of self?</a:t>
            </a:r>
            <a:endParaRPr/>
          </a:p>
          <a:p>
            <a:pPr indent="0" lvl="0" marL="0" rtl="0" algn="ctr">
              <a:spcBef>
                <a:spcPts val="0"/>
              </a:spcBef>
              <a:spcAft>
                <a:spcPts val="0"/>
              </a:spcAft>
              <a:buNone/>
            </a:pPr>
            <a:r>
              <a:t/>
            </a:r>
            <a:endParaRPr/>
          </a:p>
        </p:txBody>
      </p:sp>
      <p:sp>
        <p:nvSpPr>
          <p:cNvPr id="816" name="Google Shape;816;p39"/>
          <p:cNvSpPr txBox="1"/>
          <p:nvPr/>
        </p:nvSpPr>
        <p:spPr>
          <a:xfrm>
            <a:off x="310675" y="1254225"/>
            <a:ext cx="6673800" cy="25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817" name="Google Shape;817;p39"/>
          <p:cNvSpPr txBox="1"/>
          <p:nvPr>
            <p:ph idx="4294967295" type="subTitle"/>
          </p:nvPr>
        </p:nvSpPr>
        <p:spPr>
          <a:xfrm flipH="1">
            <a:off x="602950" y="1465375"/>
            <a:ext cx="82197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Enable others to “get you” &amp; </a:t>
            </a:r>
            <a:r>
              <a:rPr b="1" lang="en" sz="1400">
                <a:latin typeface="Open Sans"/>
                <a:ea typeface="Open Sans"/>
                <a:cs typeface="Open Sans"/>
                <a:sym typeface="Open Sans"/>
              </a:rPr>
              <a:t>experience the values you hold</a:t>
            </a:r>
            <a:endParaRPr b="1" sz="1400">
              <a:latin typeface="Open Sans"/>
              <a:ea typeface="Open Sans"/>
              <a:cs typeface="Open Sans"/>
              <a:sym typeface="Open Sans"/>
            </a:endParaRPr>
          </a:p>
          <a:p>
            <a:pPr indent="-317500" lvl="1" marL="914400" rtl="0" algn="l">
              <a:lnSpc>
                <a:spcPct val="150000"/>
              </a:lnSpc>
              <a:spcBef>
                <a:spcPts val="0"/>
              </a:spcBef>
              <a:spcAft>
                <a:spcPts val="0"/>
              </a:spcAft>
              <a:buSzPts val="1400"/>
              <a:buFont typeface="Open Sans"/>
              <a:buChar char="○"/>
            </a:pPr>
            <a:r>
              <a:rPr b="1" lang="en" sz="1400">
                <a:latin typeface="Open Sans"/>
                <a:ea typeface="Open Sans"/>
                <a:cs typeface="Open Sans"/>
                <a:sym typeface="Open Sans"/>
              </a:rPr>
              <a:t>When did those values influence your choices?</a:t>
            </a:r>
            <a:endParaRPr b="1" sz="1400">
              <a:latin typeface="Open Sans"/>
              <a:ea typeface="Open Sans"/>
              <a:cs typeface="Open Sans"/>
              <a:sym typeface="Open Sans"/>
            </a:endParaRPr>
          </a:p>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What was a time when you </a:t>
            </a:r>
            <a:r>
              <a:rPr b="1" lang="en" sz="1400">
                <a:latin typeface="Open Sans"/>
                <a:ea typeface="Open Sans"/>
                <a:cs typeface="Open Sans"/>
                <a:sym typeface="Open Sans"/>
              </a:rPr>
              <a:t>wanted to be heard</a:t>
            </a:r>
            <a:r>
              <a:rPr lang="en" sz="1400">
                <a:latin typeface="Open Sans"/>
                <a:ea typeface="Open Sans"/>
                <a:cs typeface="Open Sans"/>
                <a:sym typeface="Open Sans"/>
              </a:rPr>
              <a:t> and </a:t>
            </a:r>
            <a:r>
              <a:rPr b="1" lang="en" sz="1400">
                <a:latin typeface="Open Sans"/>
                <a:ea typeface="Open Sans"/>
                <a:cs typeface="Open Sans"/>
                <a:sym typeface="Open Sans"/>
              </a:rPr>
              <a:t>believed that you could be? </a:t>
            </a:r>
            <a:endParaRPr b="1" sz="1400">
              <a:latin typeface="Open Sans"/>
              <a:ea typeface="Open Sans"/>
              <a:cs typeface="Open Sans"/>
              <a:sym typeface="Open Sans"/>
            </a:endParaRPr>
          </a:p>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What was a time when you </a:t>
            </a:r>
            <a:r>
              <a:rPr b="1" lang="en" sz="1400">
                <a:latin typeface="Open Sans"/>
                <a:ea typeface="Open Sans"/>
                <a:cs typeface="Open Sans"/>
                <a:sym typeface="Open Sans"/>
              </a:rPr>
              <a:t>cared for someone else</a:t>
            </a:r>
            <a:r>
              <a:rPr lang="en" sz="1400">
                <a:latin typeface="Open Sans"/>
                <a:ea typeface="Open Sans"/>
                <a:cs typeface="Open Sans"/>
                <a:sym typeface="Open Sans"/>
              </a:rPr>
              <a:t> and found out you could? </a:t>
            </a:r>
            <a:endParaRPr sz="1400">
              <a:latin typeface="Open Sans"/>
              <a:ea typeface="Open Sans"/>
              <a:cs typeface="Open Sans"/>
              <a:sym typeface="Open Sans"/>
            </a:endParaRPr>
          </a:p>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What was a time when you </a:t>
            </a:r>
            <a:r>
              <a:rPr b="1" lang="en" sz="1400">
                <a:latin typeface="Open Sans"/>
                <a:ea typeface="Open Sans"/>
                <a:cs typeface="Open Sans"/>
                <a:sym typeface="Open Sans"/>
              </a:rPr>
              <a:t>stood up to someone or something</a:t>
            </a:r>
            <a:r>
              <a:rPr lang="en" sz="1400">
                <a:latin typeface="Open Sans"/>
                <a:ea typeface="Open Sans"/>
                <a:cs typeface="Open Sans"/>
                <a:sym typeface="Open Sans"/>
              </a:rPr>
              <a:t> bigger than you?</a:t>
            </a:r>
            <a:endParaRPr sz="1400">
              <a:latin typeface="Open Sans"/>
              <a:ea typeface="Open Sans"/>
              <a:cs typeface="Open Sans"/>
              <a:sym typeface="Open Sans"/>
            </a:endParaRPr>
          </a:p>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What was a time when you </a:t>
            </a:r>
            <a:r>
              <a:rPr b="1" lang="en" sz="1400">
                <a:latin typeface="Open Sans"/>
                <a:ea typeface="Open Sans"/>
                <a:cs typeface="Open Sans"/>
                <a:sym typeface="Open Sans"/>
              </a:rPr>
              <a:t>tried something new?</a:t>
            </a:r>
            <a:endParaRPr b="1" sz="1400">
              <a:latin typeface="Open Sans"/>
              <a:ea typeface="Open Sans"/>
              <a:cs typeface="Open Sans"/>
              <a:sym typeface="Open Sans"/>
            </a:endParaRPr>
          </a:p>
          <a:p>
            <a:pPr indent="-317500" lvl="0" marL="457200" rtl="0" algn="l">
              <a:lnSpc>
                <a:spcPct val="150000"/>
              </a:lnSpc>
              <a:spcBef>
                <a:spcPts val="0"/>
              </a:spcBef>
              <a:spcAft>
                <a:spcPts val="0"/>
              </a:spcAft>
              <a:buSzPts val="1400"/>
              <a:buFont typeface="Open Sans"/>
              <a:buChar char="●"/>
            </a:pPr>
            <a:r>
              <a:rPr b="1" lang="en" sz="1400">
                <a:latin typeface="Open Sans"/>
                <a:ea typeface="Open Sans"/>
                <a:cs typeface="Open Sans"/>
                <a:sym typeface="Open Sans"/>
              </a:rPr>
              <a:t>Where did you find the courage</a:t>
            </a:r>
            <a:r>
              <a:rPr lang="en" sz="1400">
                <a:latin typeface="Open Sans"/>
                <a:ea typeface="Open Sans"/>
                <a:cs typeface="Open Sans"/>
                <a:sym typeface="Open Sans"/>
              </a:rPr>
              <a:t>, hope, willpower, idea? Or did you? </a:t>
            </a:r>
            <a:endParaRPr sz="1400">
              <a:latin typeface="Open Sans"/>
              <a:ea typeface="Open Sans"/>
              <a:cs typeface="Open Sans"/>
              <a:sym typeface="Open Sans"/>
            </a:endParaRPr>
          </a:p>
          <a:p>
            <a:pPr indent="-317500" lvl="0" marL="457200" rtl="0" algn="l">
              <a:lnSpc>
                <a:spcPct val="150000"/>
              </a:lnSpc>
              <a:spcBef>
                <a:spcPts val="0"/>
              </a:spcBef>
              <a:spcAft>
                <a:spcPts val="0"/>
              </a:spcAft>
              <a:buSzPts val="1400"/>
              <a:buFont typeface="Open Sans"/>
              <a:buChar char="●"/>
            </a:pPr>
            <a:r>
              <a:rPr lang="en" sz="1400">
                <a:latin typeface="Open Sans"/>
                <a:ea typeface="Open Sans"/>
                <a:cs typeface="Open Sans"/>
                <a:sym typeface="Open Sans"/>
              </a:rPr>
              <a:t>What were the circumstances? </a:t>
            </a:r>
            <a:endParaRPr sz="1400">
              <a:latin typeface="Open Sans"/>
              <a:ea typeface="Open Sans"/>
              <a:cs typeface="Open Sans"/>
              <a:sym typeface="Open Sans"/>
            </a:endParaRPr>
          </a:p>
          <a:p>
            <a:pPr indent="-317500" lvl="0" marL="457200" rtl="0" algn="l">
              <a:lnSpc>
                <a:spcPct val="150000"/>
              </a:lnSpc>
              <a:spcBef>
                <a:spcPts val="0"/>
              </a:spcBef>
              <a:spcAft>
                <a:spcPts val="0"/>
              </a:spcAft>
              <a:buSzPts val="1400"/>
              <a:buChar char="●"/>
            </a:pPr>
            <a:r>
              <a:rPr lang="en" sz="1400">
                <a:latin typeface="Open Sans"/>
                <a:ea typeface="Open Sans"/>
                <a:cs typeface="Open Sans"/>
                <a:sym typeface="Open Sans"/>
              </a:rPr>
              <a:t>Not “high drama” or “tragedy,” but </a:t>
            </a:r>
            <a:r>
              <a:rPr b="1" lang="en" sz="1400">
                <a:latin typeface="Open Sans"/>
                <a:ea typeface="Open Sans"/>
                <a:cs typeface="Open Sans"/>
                <a:sym typeface="Open Sans"/>
              </a:rPr>
              <a:t>vulnerability</a:t>
            </a:r>
            <a:r>
              <a:rPr lang="en" sz="1400">
                <a:latin typeface="Open Sans"/>
                <a:ea typeface="Open Sans"/>
                <a:cs typeface="Open Sans"/>
                <a:sym typeface="Open Sans"/>
              </a:rPr>
              <a:t>—&gt; your sources of caring and courage</a:t>
            </a:r>
            <a:endParaRPr sz="1400">
              <a:latin typeface="Open Sans"/>
              <a:ea typeface="Open Sans"/>
              <a:cs typeface="Open Sans"/>
              <a:sym typeface="Open Sans"/>
            </a:endParaRPr>
          </a:p>
        </p:txBody>
      </p:sp>
      <p:pic>
        <p:nvPicPr>
          <p:cNvPr id="818" name="Google Shape;818;p39"/>
          <p:cNvPicPr preferRelativeResize="0"/>
          <p:nvPr/>
        </p:nvPicPr>
        <p:blipFill>
          <a:blip r:embed="rId3">
            <a:alphaModFix/>
          </a:blip>
          <a:stretch>
            <a:fillRect/>
          </a:stretch>
        </p:blipFill>
        <p:spPr>
          <a:xfrm>
            <a:off x="7947975" y="3948100"/>
            <a:ext cx="1196024" cy="1196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llege Interview Tips by Slidesgo">
  <a:themeElements>
    <a:clrScheme name="Simple Light">
      <a:dk1>
        <a:srgbClr val="263238"/>
      </a:dk1>
      <a:lt1>
        <a:srgbClr val="F2F1E6"/>
      </a:lt1>
      <a:dk2>
        <a:srgbClr val="263238"/>
      </a:dk2>
      <a:lt2>
        <a:srgbClr val="FFFFFF"/>
      </a:lt2>
      <a:accent1>
        <a:srgbClr val="6F2F54"/>
      </a:accent1>
      <a:accent2>
        <a:srgbClr val="B93080"/>
      </a:accent2>
      <a:accent3>
        <a:srgbClr val="186168"/>
      </a:accent3>
      <a:accent4>
        <a:srgbClr val="23AFBB"/>
      </a:accent4>
      <a:accent5>
        <a:srgbClr val="BBAB46"/>
      </a:accent5>
      <a:accent6>
        <a:srgbClr val="F3CC32"/>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